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879A2-EC2F-4656-9C6B-7564C1E348B6}" v="154" dt="2025-03-23T06:35:47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e Fedreheim" userId="6ca47c23-c049-4c27-9371-424ce24d10e9" providerId="ADAL" clId="{074879A2-EC2F-4656-9C6B-7564C1E348B6}"/>
    <pc:docChg chg="addSld modSld">
      <pc:chgData name="Stine Fedreheim" userId="6ca47c23-c049-4c27-9371-424ce24d10e9" providerId="ADAL" clId="{074879A2-EC2F-4656-9C6B-7564C1E348B6}" dt="2025-03-23T06:35:47.597" v="154" actId="20577"/>
      <pc:docMkLst>
        <pc:docMk/>
      </pc:docMkLst>
      <pc:sldChg chg="modSp">
        <pc:chgData name="Stine Fedreheim" userId="6ca47c23-c049-4c27-9371-424ce24d10e9" providerId="ADAL" clId="{074879A2-EC2F-4656-9C6B-7564C1E348B6}" dt="2025-03-23T06:10:57.232" v="0" actId="20577"/>
        <pc:sldMkLst>
          <pc:docMk/>
          <pc:sldMk cId="3763618355" sldId="256"/>
        </pc:sldMkLst>
        <pc:graphicFrameChg chg="mod">
          <ac:chgData name="Stine Fedreheim" userId="6ca47c23-c049-4c27-9371-424ce24d10e9" providerId="ADAL" clId="{074879A2-EC2F-4656-9C6B-7564C1E348B6}" dt="2025-03-23T06:10:57.232" v="0" actId="20577"/>
          <ac:graphicFrameMkLst>
            <pc:docMk/>
            <pc:sldMk cId="3763618355" sldId="256"/>
            <ac:graphicFrameMk id="4" creationId="{DAAE22F7-B9CF-5979-367B-3173F25031CE}"/>
          </ac:graphicFrameMkLst>
        </pc:graphicFrameChg>
      </pc:sldChg>
      <pc:sldChg chg="modSp add">
        <pc:chgData name="Stine Fedreheim" userId="6ca47c23-c049-4c27-9371-424ce24d10e9" providerId="ADAL" clId="{074879A2-EC2F-4656-9C6B-7564C1E348B6}" dt="2025-03-23T06:35:47.597" v="154" actId="20577"/>
        <pc:sldMkLst>
          <pc:docMk/>
          <pc:sldMk cId="315962714" sldId="259"/>
        </pc:sldMkLst>
        <pc:graphicFrameChg chg="mod">
          <ac:chgData name="Stine Fedreheim" userId="6ca47c23-c049-4c27-9371-424ce24d10e9" providerId="ADAL" clId="{074879A2-EC2F-4656-9C6B-7564C1E348B6}" dt="2025-03-23T06:35:47.597" v="154" actId="20577"/>
          <ac:graphicFrameMkLst>
            <pc:docMk/>
            <pc:sldMk cId="315962714" sldId="259"/>
            <ac:graphicFrameMk id="4" creationId="{6A0A2A2B-A757-6D4F-D038-992467A2FF0B}"/>
          </ac:graphicFrameMkLst>
        </pc:graphicFrameChg>
      </pc:sldChg>
    </pc:docChg>
  </pc:docChgLst>
  <pc:docChgLst>
    <pc:chgData name="Stine Fedreheim" userId="6ca47c23-c049-4c27-9371-424ce24d10e9" providerId="ADAL" clId="{43ECDB7C-CF7C-4FAD-81D6-BEDD66EF6FBD}"/>
    <pc:docChg chg="addSld modSld">
      <pc:chgData name="Stine Fedreheim" userId="6ca47c23-c049-4c27-9371-424ce24d10e9" providerId="ADAL" clId="{43ECDB7C-CF7C-4FAD-81D6-BEDD66EF6FBD}" dt="2025-01-20T09:20:07.648" v="152" actId="478"/>
      <pc:docMkLst>
        <pc:docMk/>
      </pc:docMkLst>
      <pc:sldChg chg="modSp add">
        <pc:chgData name="Stine Fedreheim" userId="6ca47c23-c049-4c27-9371-424ce24d10e9" providerId="ADAL" clId="{43ECDB7C-CF7C-4FAD-81D6-BEDD66EF6FBD}" dt="2025-01-20T09:20:07.648" v="152" actId="478"/>
        <pc:sldMkLst>
          <pc:docMk/>
          <pc:sldMk cId="1706752819" sldId="258"/>
        </pc:sldMkLst>
        <pc:graphicFrameChg chg="mod">
          <ac:chgData name="Stine Fedreheim" userId="6ca47c23-c049-4c27-9371-424ce24d10e9" providerId="ADAL" clId="{43ECDB7C-CF7C-4FAD-81D6-BEDD66EF6FBD}" dt="2025-01-20T09:20:07.648" v="152" actId="478"/>
          <ac:graphicFrameMkLst>
            <pc:docMk/>
            <pc:sldMk cId="1706752819" sldId="258"/>
            <ac:graphicFrameMk id="4" creationId="{4552D016-E8DB-5B6B-895D-0BA324ED09F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8A9CED-DC4E-4654-B371-A269BC15E165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C9F72F19-F1F8-4FCD-ACB5-D3D6CC991AEA}">
      <dgm:prSet phldrT="[Tekst]"/>
      <dgm:spPr/>
      <dgm:t>
        <a:bodyPr/>
        <a:lstStyle/>
        <a:p>
          <a:r>
            <a:rPr lang="nb-NO" dirty="0"/>
            <a:t>Kommunedirektør Elisabet Norlund</a:t>
          </a:r>
        </a:p>
      </dgm:t>
    </dgm:pt>
    <dgm:pt modelId="{7519D670-9187-4D1F-B9C5-B959BC4A0830}" type="parTrans" cxnId="{27C56C01-9B7B-4F1C-923C-736782350CB8}">
      <dgm:prSet/>
      <dgm:spPr/>
      <dgm:t>
        <a:bodyPr/>
        <a:lstStyle/>
        <a:p>
          <a:endParaRPr lang="nb-NO"/>
        </a:p>
      </dgm:t>
    </dgm:pt>
    <dgm:pt modelId="{580EEB06-A3A8-4940-AE8D-5AA153124298}" type="sibTrans" cxnId="{27C56C01-9B7B-4F1C-923C-736782350CB8}">
      <dgm:prSet/>
      <dgm:spPr/>
      <dgm:t>
        <a:bodyPr/>
        <a:lstStyle/>
        <a:p>
          <a:endParaRPr lang="nb-NO"/>
        </a:p>
      </dgm:t>
    </dgm:pt>
    <dgm:pt modelId="{4C358053-38B1-4167-BCD2-E3BD2C55AA1F}" type="asst">
      <dgm:prSet phldrT="[Tekst]"/>
      <dgm:spPr/>
      <dgm:t>
        <a:bodyPr/>
        <a:lstStyle/>
        <a:p>
          <a:r>
            <a:rPr lang="nb-NO" dirty="0"/>
            <a:t>Økonomi</a:t>
          </a:r>
        </a:p>
      </dgm:t>
    </dgm:pt>
    <dgm:pt modelId="{77EFF3D1-1502-45E5-9FE1-D307FEA4FAE2}" type="parTrans" cxnId="{97B1FE44-731C-4FE2-B4E6-7BA4E980A0C1}">
      <dgm:prSet/>
      <dgm:spPr/>
      <dgm:t>
        <a:bodyPr/>
        <a:lstStyle/>
        <a:p>
          <a:endParaRPr lang="nb-NO"/>
        </a:p>
      </dgm:t>
    </dgm:pt>
    <dgm:pt modelId="{5474C614-D48B-4415-B23C-AC71736DC8F5}" type="sibTrans" cxnId="{97B1FE44-731C-4FE2-B4E6-7BA4E980A0C1}">
      <dgm:prSet/>
      <dgm:spPr/>
      <dgm:t>
        <a:bodyPr/>
        <a:lstStyle/>
        <a:p>
          <a:endParaRPr lang="nb-NO"/>
        </a:p>
      </dgm:t>
    </dgm:pt>
    <dgm:pt modelId="{EFBAAEEF-CC3E-43BF-8F96-9547F012C4C0}">
      <dgm:prSet phldrT="[Tekst]"/>
      <dgm:spPr/>
      <dgm:t>
        <a:bodyPr/>
        <a:lstStyle/>
        <a:p>
          <a:r>
            <a:rPr lang="nb-NO" dirty="0"/>
            <a:t>Evenes skole</a:t>
          </a:r>
        </a:p>
        <a:p>
          <a:r>
            <a:rPr lang="nb-NO" dirty="0"/>
            <a:t>Karstein Johnsen</a:t>
          </a:r>
        </a:p>
      </dgm:t>
    </dgm:pt>
    <dgm:pt modelId="{245F2ED6-BC5C-419B-A4D3-2089654B96A2}" type="parTrans" cxnId="{0D34DF9A-CABE-43C7-802B-FFC049107A12}">
      <dgm:prSet/>
      <dgm:spPr/>
      <dgm:t>
        <a:bodyPr/>
        <a:lstStyle/>
        <a:p>
          <a:endParaRPr lang="nb-NO"/>
        </a:p>
      </dgm:t>
    </dgm:pt>
    <dgm:pt modelId="{D2287AEC-FC12-4665-A557-DD2F985CA704}" type="sibTrans" cxnId="{0D34DF9A-CABE-43C7-802B-FFC049107A12}">
      <dgm:prSet/>
      <dgm:spPr/>
      <dgm:t>
        <a:bodyPr/>
        <a:lstStyle/>
        <a:p>
          <a:endParaRPr lang="nb-NO"/>
        </a:p>
      </dgm:t>
    </dgm:pt>
    <dgm:pt modelId="{FA4BB5B4-CEA8-47F3-B160-3448B62C3F2E}">
      <dgm:prSet phldrT="[Tekst]"/>
      <dgm:spPr/>
      <dgm:t>
        <a:bodyPr/>
        <a:lstStyle/>
        <a:p>
          <a:r>
            <a:rPr lang="nb-NO" dirty="0"/>
            <a:t>Barnehagene</a:t>
          </a:r>
        </a:p>
        <a:p>
          <a:r>
            <a:rPr lang="nb-NO" dirty="0"/>
            <a:t>Linda Østnes</a:t>
          </a:r>
        </a:p>
      </dgm:t>
    </dgm:pt>
    <dgm:pt modelId="{E208D838-10B6-4B9A-880A-34F9EC61D147}" type="parTrans" cxnId="{026B3AB7-4AA3-4B81-8099-38747A4ED3C4}">
      <dgm:prSet/>
      <dgm:spPr/>
      <dgm:t>
        <a:bodyPr/>
        <a:lstStyle/>
        <a:p>
          <a:endParaRPr lang="nb-NO"/>
        </a:p>
      </dgm:t>
    </dgm:pt>
    <dgm:pt modelId="{2A275150-9020-4BA6-B220-E7C943AADA5C}" type="sibTrans" cxnId="{026B3AB7-4AA3-4B81-8099-38747A4ED3C4}">
      <dgm:prSet/>
      <dgm:spPr/>
      <dgm:t>
        <a:bodyPr/>
        <a:lstStyle/>
        <a:p>
          <a:endParaRPr lang="nb-NO"/>
        </a:p>
      </dgm:t>
    </dgm:pt>
    <dgm:pt modelId="{F9E05099-0641-44D7-92A5-5778D43EDA35}">
      <dgm:prSet phldrT="[Tekst]"/>
      <dgm:spPr/>
      <dgm:t>
        <a:bodyPr/>
        <a:lstStyle/>
        <a:p>
          <a:r>
            <a:rPr lang="nb-NO" dirty="0"/>
            <a:t>Plan og utvikling</a:t>
          </a:r>
        </a:p>
        <a:p>
          <a:r>
            <a:rPr lang="nb-NO" dirty="0"/>
            <a:t>Stein-Even Fjellaksel</a:t>
          </a:r>
        </a:p>
      </dgm:t>
    </dgm:pt>
    <dgm:pt modelId="{00A4A674-ECD1-4276-9F54-17B3E33F3BB0}" type="parTrans" cxnId="{7D62F6B0-391C-47F7-8C4C-83004E73F1F8}">
      <dgm:prSet/>
      <dgm:spPr/>
      <dgm:t>
        <a:bodyPr/>
        <a:lstStyle/>
        <a:p>
          <a:endParaRPr lang="nb-NO"/>
        </a:p>
      </dgm:t>
    </dgm:pt>
    <dgm:pt modelId="{A3649506-5A77-48C8-A07A-0FCD6C316A71}" type="sibTrans" cxnId="{7D62F6B0-391C-47F7-8C4C-83004E73F1F8}">
      <dgm:prSet/>
      <dgm:spPr/>
      <dgm:t>
        <a:bodyPr/>
        <a:lstStyle/>
        <a:p>
          <a:endParaRPr lang="nb-NO"/>
        </a:p>
      </dgm:t>
    </dgm:pt>
    <dgm:pt modelId="{0481937A-74E2-4482-B980-7E3CE4D2F765}" type="asst">
      <dgm:prSet/>
      <dgm:spPr/>
      <dgm:t>
        <a:bodyPr/>
        <a:lstStyle/>
        <a:p>
          <a:r>
            <a:rPr lang="nb-NO" dirty="0"/>
            <a:t>Administrasjon </a:t>
          </a:r>
        </a:p>
        <a:p>
          <a:r>
            <a:rPr lang="nb-NO" dirty="0"/>
            <a:t>Stine Fedreheim</a:t>
          </a:r>
        </a:p>
      </dgm:t>
    </dgm:pt>
    <dgm:pt modelId="{2F3F1009-3D13-4C06-9511-9E15590B2435}" type="parTrans" cxnId="{02DE0107-D488-4361-AA75-9F4E97C31BDB}">
      <dgm:prSet/>
      <dgm:spPr/>
      <dgm:t>
        <a:bodyPr/>
        <a:lstStyle/>
        <a:p>
          <a:endParaRPr lang="nb-NO"/>
        </a:p>
      </dgm:t>
    </dgm:pt>
    <dgm:pt modelId="{5F222347-0574-4CE6-B3CE-78983F69838D}" type="sibTrans" cxnId="{02DE0107-D488-4361-AA75-9F4E97C31BDB}">
      <dgm:prSet/>
      <dgm:spPr/>
      <dgm:t>
        <a:bodyPr/>
        <a:lstStyle/>
        <a:p>
          <a:endParaRPr lang="nb-NO"/>
        </a:p>
      </dgm:t>
    </dgm:pt>
    <dgm:pt modelId="{531E3BEA-CF18-4DA9-9F66-C8DC778444DF}">
      <dgm:prSet/>
      <dgm:spPr/>
      <dgm:t>
        <a:bodyPr/>
        <a:lstStyle/>
        <a:p>
          <a:r>
            <a:rPr lang="nb-NO" dirty="0"/>
            <a:t>Miljøtjenesten</a:t>
          </a:r>
        </a:p>
        <a:p>
          <a:r>
            <a:rPr lang="nb-NO" dirty="0"/>
            <a:t>Merete Mathiassen</a:t>
          </a:r>
        </a:p>
      </dgm:t>
    </dgm:pt>
    <dgm:pt modelId="{1B7A99F2-56C0-435B-AE08-1BE042C97026}" type="parTrans" cxnId="{CDBFFAF6-51A1-4821-A404-8409AC65095B}">
      <dgm:prSet/>
      <dgm:spPr/>
      <dgm:t>
        <a:bodyPr/>
        <a:lstStyle/>
        <a:p>
          <a:endParaRPr lang="nb-NO"/>
        </a:p>
      </dgm:t>
    </dgm:pt>
    <dgm:pt modelId="{7DD39AD8-8982-4E6D-9E79-D1BEE11D1CD8}" type="sibTrans" cxnId="{CDBFFAF6-51A1-4821-A404-8409AC65095B}">
      <dgm:prSet/>
      <dgm:spPr/>
      <dgm:t>
        <a:bodyPr/>
        <a:lstStyle/>
        <a:p>
          <a:endParaRPr lang="nb-NO"/>
        </a:p>
      </dgm:t>
    </dgm:pt>
    <dgm:pt modelId="{3A69FC0B-A456-4890-92B4-A0F2D79DC52A}">
      <dgm:prSet/>
      <dgm:spPr/>
      <dgm:t>
        <a:bodyPr/>
        <a:lstStyle/>
        <a:p>
          <a:r>
            <a:rPr lang="nb-NO" dirty="0"/>
            <a:t>Hjemmetjenesten</a:t>
          </a:r>
        </a:p>
        <a:p>
          <a:r>
            <a:rPr lang="nb-NO" dirty="0"/>
            <a:t>Jorunn H. Adjokatse</a:t>
          </a:r>
        </a:p>
      </dgm:t>
    </dgm:pt>
    <dgm:pt modelId="{471522C5-11E1-492E-9F79-AB5DD6BD3F51}" type="parTrans" cxnId="{065B0BFC-4901-4C8A-B521-924BCD75AB47}">
      <dgm:prSet/>
      <dgm:spPr/>
      <dgm:t>
        <a:bodyPr/>
        <a:lstStyle/>
        <a:p>
          <a:endParaRPr lang="nb-NO"/>
        </a:p>
      </dgm:t>
    </dgm:pt>
    <dgm:pt modelId="{89797E55-6A3B-4BB1-884D-F867042A195B}" type="sibTrans" cxnId="{065B0BFC-4901-4C8A-B521-924BCD75AB47}">
      <dgm:prSet/>
      <dgm:spPr/>
      <dgm:t>
        <a:bodyPr/>
        <a:lstStyle/>
        <a:p>
          <a:endParaRPr lang="nb-NO"/>
        </a:p>
      </dgm:t>
    </dgm:pt>
    <dgm:pt modelId="{CB0992BA-C4BF-47E4-AED3-19B45AA1E648}">
      <dgm:prSet/>
      <dgm:spPr/>
      <dgm:t>
        <a:bodyPr/>
        <a:lstStyle/>
        <a:p>
          <a:r>
            <a:rPr lang="nb-NO" dirty="0"/>
            <a:t>Evenes omsorgssenter</a:t>
          </a:r>
        </a:p>
        <a:p>
          <a:r>
            <a:rPr lang="nb-NO" dirty="0"/>
            <a:t>Jorunn H. Adjokatse</a:t>
          </a:r>
        </a:p>
      </dgm:t>
    </dgm:pt>
    <dgm:pt modelId="{500A73FD-9F46-4922-B466-03A27DF077E5}" type="parTrans" cxnId="{FDD07D1B-7447-41E7-ABAC-27A6A49A1CC0}">
      <dgm:prSet/>
      <dgm:spPr/>
      <dgm:t>
        <a:bodyPr/>
        <a:lstStyle/>
        <a:p>
          <a:endParaRPr lang="nb-NO"/>
        </a:p>
      </dgm:t>
    </dgm:pt>
    <dgm:pt modelId="{4E424A55-98AA-463D-97FF-5D064FEFBBE6}" type="sibTrans" cxnId="{FDD07D1B-7447-41E7-ABAC-27A6A49A1CC0}">
      <dgm:prSet/>
      <dgm:spPr/>
      <dgm:t>
        <a:bodyPr/>
        <a:lstStyle/>
        <a:p>
          <a:endParaRPr lang="nb-NO"/>
        </a:p>
      </dgm:t>
    </dgm:pt>
    <dgm:pt modelId="{F2C4C8A6-DF3D-4814-9301-3C686025AA25}" type="pres">
      <dgm:prSet presAssocID="{6A8A9CED-DC4E-4654-B371-A269BC15E1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5C7759-829E-43B0-A395-913DC7986E15}" type="pres">
      <dgm:prSet presAssocID="{C9F72F19-F1F8-4FCD-ACB5-D3D6CC991AEA}" presName="hierRoot1" presStyleCnt="0">
        <dgm:presLayoutVars>
          <dgm:hierBranch val="init"/>
        </dgm:presLayoutVars>
      </dgm:prSet>
      <dgm:spPr/>
    </dgm:pt>
    <dgm:pt modelId="{87C482DD-1FC9-450E-8997-FB538AF321AD}" type="pres">
      <dgm:prSet presAssocID="{C9F72F19-F1F8-4FCD-ACB5-D3D6CC991AEA}" presName="rootComposite1" presStyleCnt="0"/>
      <dgm:spPr/>
    </dgm:pt>
    <dgm:pt modelId="{27661E20-8E88-48DA-AF22-1CC7254EC3F3}" type="pres">
      <dgm:prSet presAssocID="{C9F72F19-F1F8-4FCD-ACB5-D3D6CC991AEA}" presName="rootText1" presStyleLbl="node0" presStyleIdx="0" presStyleCnt="1">
        <dgm:presLayoutVars>
          <dgm:chPref val="3"/>
        </dgm:presLayoutVars>
      </dgm:prSet>
      <dgm:spPr/>
    </dgm:pt>
    <dgm:pt modelId="{1F1A66F2-4123-4CBE-A5F1-0AA2DA57B7F2}" type="pres">
      <dgm:prSet presAssocID="{C9F72F19-F1F8-4FCD-ACB5-D3D6CC991AEA}" presName="rootConnector1" presStyleLbl="node1" presStyleIdx="0" presStyleCnt="0"/>
      <dgm:spPr/>
    </dgm:pt>
    <dgm:pt modelId="{D4E919EF-95E5-4710-9148-D7516EAE20E5}" type="pres">
      <dgm:prSet presAssocID="{C9F72F19-F1F8-4FCD-ACB5-D3D6CC991AEA}" presName="hierChild2" presStyleCnt="0"/>
      <dgm:spPr/>
    </dgm:pt>
    <dgm:pt modelId="{DF660679-2A70-4D53-8B9E-0714ACBF114B}" type="pres">
      <dgm:prSet presAssocID="{245F2ED6-BC5C-419B-A4D3-2089654B96A2}" presName="Name37" presStyleLbl="parChTrans1D2" presStyleIdx="0" presStyleCnt="8"/>
      <dgm:spPr/>
    </dgm:pt>
    <dgm:pt modelId="{5BDB6A9D-49EE-424F-945D-AFCCE2B00A00}" type="pres">
      <dgm:prSet presAssocID="{EFBAAEEF-CC3E-43BF-8F96-9547F012C4C0}" presName="hierRoot2" presStyleCnt="0">
        <dgm:presLayoutVars>
          <dgm:hierBranch val="init"/>
        </dgm:presLayoutVars>
      </dgm:prSet>
      <dgm:spPr/>
    </dgm:pt>
    <dgm:pt modelId="{4837029B-9B11-4029-81B7-0726AB919D3B}" type="pres">
      <dgm:prSet presAssocID="{EFBAAEEF-CC3E-43BF-8F96-9547F012C4C0}" presName="rootComposite" presStyleCnt="0"/>
      <dgm:spPr/>
    </dgm:pt>
    <dgm:pt modelId="{9A928A42-74D1-4109-A91D-A09CAE053510}" type="pres">
      <dgm:prSet presAssocID="{EFBAAEEF-CC3E-43BF-8F96-9547F012C4C0}" presName="rootText" presStyleLbl="node2" presStyleIdx="0" presStyleCnt="6">
        <dgm:presLayoutVars>
          <dgm:chPref val="3"/>
        </dgm:presLayoutVars>
      </dgm:prSet>
      <dgm:spPr/>
    </dgm:pt>
    <dgm:pt modelId="{D2F966F6-C1EA-4E7A-8D4C-D8DFCD9FA6C4}" type="pres">
      <dgm:prSet presAssocID="{EFBAAEEF-CC3E-43BF-8F96-9547F012C4C0}" presName="rootConnector" presStyleLbl="node2" presStyleIdx="0" presStyleCnt="6"/>
      <dgm:spPr/>
    </dgm:pt>
    <dgm:pt modelId="{C42445DF-EDB5-4527-A032-969050BD845A}" type="pres">
      <dgm:prSet presAssocID="{EFBAAEEF-CC3E-43BF-8F96-9547F012C4C0}" presName="hierChild4" presStyleCnt="0"/>
      <dgm:spPr/>
    </dgm:pt>
    <dgm:pt modelId="{0B3D3B12-457D-4B80-B371-2E2DD7111988}" type="pres">
      <dgm:prSet presAssocID="{EFBAAEEF-CC3E-43BF-8F96-9547F012C4C0}" presName="hierChild5" presStyleCnt="0"/>
      <dgm:spPr/>
    </dgm:pt>
    <dgm:pt modelId="{5FC2163F-0456-46D5-B652-A83A65D11697}" type="pres">
      <dgm:prSet presAssocID="{E208D838-10B6-4B9A-880A-34F9EC61D147}" presName="Name37" presStyleLbl="parChTrans1D2" presStyleIdx="1" presStyleCnt="8"/>
      <dgm:spPr/>
    </dgm:pt>
    <dgm:pt modelId="{062B8E8B-78E0-4843-9E91-5971135947BC}" type="pres">
      <dgm:prSet presAssocID="{FA4BB5B4-CEA8-47F3-B160-3448B62C3F2E}" presName="hierRoot2" presStyleCnt="0">
        <dgm:presLayoutVars>
          <dgm:hierBranch val="init"/>
        </dgm:presLayoutVars>
      </dgm:prSet>
      <dgm:spPr/>
    </dgm:pt>
    <dgm:pt modelId="{82F54EBB-780B-45FF-8C79-4D1C378E788F}" type="pres">
      <dgm:prSet presAssocID="{FA4BB5B4-CEA8-47F3-B160-3448B62C3F2E}" presName="rootComposite" presStyleCnt="0"/>
      <dgm:spPr/>
    </dgm:pt>
    <dgm:pt modelId="{EB7FB6E8-C66E-4F7A-B712-031958756BB5}" type="pres">
      <dgm:prSet presAssocID="{FA4BB5B4-CEA8-47F3-B160-3448B62C3F2E}" presName="rootText" presStyleLbl="node2" presStyleIdx="1" presStyleCnt="6">
        <dgm:presLayoutVars>
          <dgm:chPref val="3"/>
        </dgm:presLayoutVars>
      </dgm:prSet>
      <dgm:spPr/>
    </dgm:pt>
    <dgm:pt modelId="{ADA79013-9FA8-4328-A32A-F548ABE721DA}" type="pres">
      <dgm:prSet presAssocID="{FA4BB5B4-CEA8-47F3-B160-3448B62C3F2E}" presName="rootConnector" presStyleLbl="node2" presStyleIdx="1" presStyleCnt="6"/>
      <dgm:spPr/>
    </dgm:pt>
    <dgm:pt modelId="{9E50094D-1A07-4AC4-82BB-5771BA9D6796}" type="pres">
      <dgm:prSet presAssocID="{FA4BB5B4-CEA8-47F3-B160-3448B62C3F2E}" presName="hierChild4" presStyleCnt="0"/>
      <dgm:spPr/>
    </dgm:pt>
    <dgm:pt modelId="{3F3E16C3-F75C-4071-B1B0-692B499AF699}" type="pres">
      <dgm:prSet presAssocID="{FA4BB5B4-CEA8-47F3-B160-3448B62C3F2E}" presName="hierChild5" presStyleCnt="0"/>
      <dgm:spPr/>
    </dgm:pt>
    <dgm:pt modelId="{16A5CB84-4152-4518-842E-A121EB98024E}" type="pres">
      <dgm:prSet presAssocID="{00A4A674-ECD1-4276-9F54-17B3E33F3BB0}" presName="Name37" presStyleLbl="parChTrans1D2" presStyleIdx="2" presStyleCnt="8"/>
      <dgm:spPr/>
    </dgm:pt>
    <dgm:pt modelId="{F979A27C-3AC4-44D8-9A2E-F7A090B3FFD4}" type="pres">
      <dgm:prSet presAssocID="{F9E05099-0641-44D7-92A5-5778D43EDA35}" presName="hierRoot2" presStyleCnt="0">
        <dgm:presLayoutVars>
          <dgm:hierBranch val="init"/>
        </dgm:presLayoutVars>
      </dgm:prSet>
      <dgm:spPr/>
    </dgm:pt>
    <dgm:pt modelId="{3B5152DF-1EF0-4C8A-8E6D-8196B67C1C17}" type="pres">
      <dgm:prSet presAssocID="{F9E05099-0641-44D7-92A5-5778D43EDA35}" presName="rootComposite" presStyleCnt="0"/>
      <dgm:spPr/>
    </dgm:pt>
    <dgm:pt modelId="{091AE885-2493-4464-8BF5-B611E089209D}" type="pres">
      <dgm:prSet presAssocID="{F9E05099-0641-44D7-92A5-5778D43EDA35}" presName="rootText" presStyleLbl="node2" presStyleIdx="2" presStyleCnt="6">
        <dgm:presLayoutVars>
          <dgm:chPref val="3"/>
        </dgm:presLayoutVars>
      </dgm:prSet>
      <dgm:spPr/>
    </dgm:pt>
    <dgm:pt modelId="{397F1BD2-687C-4527-ACBE-0F1639A3CB7A}" type="pres">
      <dgm:prSet presAssocID="{F9E05099-0641-44D7-92A5-5778D43EDA35}" presName="rootConnector" presStyleLbl="node2" presStyleIdx="2" presStyleCnt="6"/>
      <dgm:spPr/>
    </dgm:pt>
    <dgm:pt modelId="{5FC8D89D-1A3F-4FD6-9E3B-C041C969D079}" type="pres">
      <dgm:prSet presAssocID="{F9E05099-0641-44D7-92A5-5778D43EDA35}" presName="hierChild4" presStyleCnt="0"/>
      <dgm:spPr/>
    </dgm:pt>
    <dgm:pt modelId="{4E97D62F-7E2D-4084-A009-AF3E26BAB69B}" type="pres">
      <dgm:prSet presAssocID="{F9E05099-0641-44D7-92A5-5778D43EDA35}" presName="hierChild5" presStyleCnt="0"/>
      <dgm:spPr/>
    </dgm:pt>
    <dgm:pt modelId="{0789DB25-197D-4A74-9D6F-111EF2BFC9B7}" type="pres">
      <dgm:prSet presAssocID="{1B7A99F2-56C0-435B-AE08-1BE042C97026}" presName="Name37" presStyleLbl="parChTrans1D2" presStyleIdx="3" presStyleCnt="8"/>
      <dgm:spPr/>
    </dgm:pt>
    <dgm:pt modelId="{931ECD99-B5EF-41ED-80BE-F071D0552FD1}" type="pres">
      <dgm:prSet presAssocID="{531E3BEA-CF18-4DA9-9F66-C8DC778444DF}" presName="hierRoot2" presStyleCnt="0">
        <dgm:presLayoutVars>
          <dgm:hierBranch val="init"/>
        </dgm:presLayoutVars>
      </dgm:prSet>
      <dgm:spPr/>
    </dgm:pt>
    <dgm:pt modelId="{F8BE6571-9CAC-41A8-A074-22CE13EE159A}" type="pres">
      <dgm:prSet presAssocID="{531E3BEA-CF18-4DA9-9F66-C8DC778444DF}" presName="rootComposite" presStyleCnt="0"/>
      <dgm:spPr/>
    </dgm:pt>
    <dgm:pt modelId="{34B43175-D803-4CB0-9096-E7648B5F3699}" type="pres">
      <dgm:prSet presAssocID="{531E3BEA-CF18-4DA9-9F66-C8DC778444DF}" presName="rootText" presStyleLbl="node2" presStyleIdx="3" presStyleCnt="6">
        <dgm:presLayoutVars>
          <dgm:chPref val="3"/>
        </dgm:presLayoutVars>
      </dgm:prSet>
      <dgm:spPr/>
    </dgm:pt>
    <dgm:pt modelId="{9CE96F67-49DE-4D23-B4F7-CD1B9D16BABE}" type="pres">
      <dgm:prSet presAssocID="{531E3BEA-CF18-4DA9-9F66-C8DC778444DF}" presName="rootConnector" presStyleLbl="node2" presStyleIdx="3" presStyleCnt="6"/>
      <dgm:spPr/>
    </dgm:pt>
    <dgm:pt modelId="{E5705463-B47B-44F3-8B1B-F24B96AD4C69}" type="pres">
      <dgm:prSet presAssocID="{531E3BEA-CF18-4DA9-9F66-C8DC778444DF}" presName="hierChild4" presStyleCnt="0"/>
      <dgm:spPr/>
    </dgm:pt>
    <dgm:pt modelId="{2968DC98-A705-4393-B0D6-B96A0F0FE594}" type="pres">
      <dgm:prSet presAssocID="{531E3BEA-CF18-4DA9-9F66-C8DC778444DF}" presName="hierChild5" presStyleCnt="0"/>
      <dgm:spPr/>
    </dgm:pt>
    <dgm:pt modelId="{83F77376-56E5-4ED4-A6E2-A6AF4F0D5F36}" type="pres">
      <dgm:prSet presAssocID="{471522C5-11E1-492E-9F79-AB5DD6BD3F51}" presName="Name37" presStyleLbl="parChTrans1D2" presStyleIdx="4" presStyleCnt="8"/>
      <dgm:spPr/>
    </dgm:pt>
    <dgm:pt modelId="{9056096E-EB7C-4D97-8409-A4701DA446B4}" type="pres">
      <dgm:prSet presAssocID="{3A69FC0B-A456-4890-92B4-A0F2D79DC52A}" presName="hierRoot2" presStyleCnt="0">
        <dgm:presLayoutVars>
          <dgm:hierBranch val="init"/>
        </dgm:presLayoutVars>
      </dgm:prSet>
      <dgm:spPr/>
    </dgm:pt>
    <dgm:pt modelId="{013C543F-5942-4492-8036-BEBF9D4EB947}" type="pres">
      <dgm:prSet presAssocID="{3A69FC0B-A456-4890-92B4-A0F2D79DC52A}" presName="rootComposite" presStyleCnt="0"/>
      <dgm:spPr/>
    </dgm:pt>
    <dgm:pt modelId="{A93138E2-6057-435B-88E4-0434A9EF8D9B}" type="pres">
      <dgm:prSet presAssocID="{3A69FC0B-A456-4890-92B4-A0F2D79DC52A}" presName="rootText" presStyleLbl="node2" presStyleIdx="4" presStyleCnt="6">
        <dgm:presLayoutVars>
          <dgm:chPref val="3"/>
        </dgm:presLayoutVars>
      </dgm:prSet>
      <dgm:spPr/>
    </dgm:pt>
    <dgm:pt modelId="{A838FFAA-F5A9-48DB-BF29-548FF2926C4F}" type="pres">
      <dgm:prSet presAssocID="{3A69FC0B-A456-4890-92B4-A0F2D79DC52A}" presName="rootConnector" presStyleLbl="node2" presStyleIdx="4" presStyleCnt="6"/>
      <dgm:spPr/>
    </dgm:pt>
    <dgm:pt modelId="{348B91F8-5068-4987-B14D-1B7320EB12BF}" type="pres">
      <dgm:prSet presAssocID="{3A69FC0B-A456-4890-92B4-A0F2D79DC52A}" presName="hierChild4" presStyleCnt="0"/>
      <dgm:spPr/>
    </dgm:pt>
    <dgm:pt modelId="{943C04C1-15CD-4923-835D-AD81703715E4}" type="pres">
      <dgm:prSet presAssocID="{3A69FC0B-A456-4890-92B4-A0F2D79DC52A}" presName="hierChild5" presStyleCnt="0"/>
      <dgm:spPr/>
    </dgm:pt>
    <dgm:pt modelId="{4C0670A1-FA34-4C3C-83E4-E9A863F96488}" type="pres">
      <dgm:prSet presAssocID="{500A73FD-9F46-4922-B466-03A27DF077E5}" presName="Name37" presStyleLbl="parChTrans1D2" presStyleIdx="5" presStyleCnt="8"/>
      <dgm:spPr/>
    </dgm:pt>
    <dgm:pt modelId="{B3519851-A49B-4AA1-8F65-E83CF1D1ED33}" type="pres">
      <dgm:prSet presAssocID="{CB0992BA-C4BF-47E4-AED3-19B45AA1E648}" presName="hierRoot2" presStyleCnt="0">
        <dgm:presLayoutVars>
          <dgm:hierBranch val="init"/>
        </dgm:presLayoutVars>
      </dgm:prSet>
      <dgm:spPr/>
    </dgm:pt>
    <dgm:pt modelId="{4F054B25-0F36-41FD-B53C-E287C246F409}" type="pres">
      <dgm:prSet presAssocID="{CB0992BA-C4BF-47E4-AED3-19B45AA1E648}" presName="rootComposite" presStyleCnt="0"/>
      <dgm:spPr/>
    </dgm:pt>
    <dgm:pt modelId="{DEEA676F-516C-4205-9A31-327EAA502D6B}" type="pres">
      <dgm:prSet presAssocID="{CB0992BA-C4BF-47E4-AED3-19B45AA1E648}" presName="rootText" presStyleLbl="node2" presStyleIdx="5" presStyleCnt="6">
        <dgm:presLayoutVars>
          <dgm:chPref val="3"/>
        </dgm:presLayoutVars>
      </dgm:prSet>
      <dgm:spPr/>
    </dgm:pt>
    <dgm:pt modelId="{F1AE31C6-B38B-404C-B5E0-DA0FE7234E83}" type="pres">
      <dgm:prSet presAssocID="{CB0992BA-C4BF-47E4-AED3-19B45AA1E648}" presName="rootConnector" presStyleLbl="node2" presStyleIdx="5" presStyleCnt="6"/>
      <dgm:spPr/>
    </dgm:pt>
    <dgm:pt modelId="{919C8E35-60E5-46C7-87F1-363B4CDFEA71}" type="pres">
      <dgm:prSet presAssocID="{CB0992BA-C4BF-47E4-AED3-19B45AA1E648}" presName="hierChild4" presStyleCnt="0"/>
      <dgm:spPr/>
    </dgm:pt>
    <dgm:pt modelId="{D525EA72-2AE4-44CC-858F-6187489F3826}" type="pres">
      <dgm:prSet presAssocID="{CB0992BA-C4BF-47E4-AED3-19B45AA1E648}" presName="hierChild5" presStyleCnt="0"/>
      <dgm:spPr/>
    </dgm:pt>
    <dgm:pt modelId="{34BDC508-D4B9-4EF2-B273-510BCA9FCDFB}" type="pres">
      <dgm:prSet presAssocID="{C9F72F19-F1F8-4FCD-ACB5-D3D6CC991AEA}" presName="hierChild3" presStyleCnt="0"/>
      <dgm:spPr/>
    </dgm:pt>
    <dgm:pt modelId="{FA83F512-C8C0-4C55-B655-70FF600FB439}" type="pres">
      <dgm:prSet presAssocID="{77EFF3D1-1502-45E5-9FE1-D307FEA4FAE2}" presName="Name111" presStyleLbl="parChTrans1D2" presStyleIdx="6" presStyleCnt="8"/>
      <dgm:spPr/>
    </dgm:pt>
    <dgm:pt modelId="{85A28553-C232-498D-AC4D-858DE644BD74}" type="pres">
      <dgm:prSet presAssocID="{4C358053-38B1-4167-BCD2-E3BD2C55AA1F}" presName="hierRoot3" presStyleCnt="0">
        <dgm:presLayoutVars>
          <dgm:hierBranch val="init"/>
        </dgm:presLayoutVars>
      </dgm:prSet>
      <dgm:spPr/>
    </dgm:pt>
    <dgm:pt modelId="{E28839D9-39F1-42B0-B436-E90F5B4CEE2F}" type="pres">
      <dgm:prSet presAssocID="{4C358053-38B1-4167-BCD2-E3BD2C55AA1F}" presName="rootComposite3" presStyleCnt="0"/>
      <dgm:spPr/>
    </dgm:pt>
    <dgm:pt modelId="{B0AB35D9-4263-4353-AB20-015C6E084C86}" type="pres">
      <dgm:prSet presAssocID="{4C358053-38B1-4167-BCD2-E3BD2C55AA1F}" presName="rootText3" presStyleLbl="asst1" presStyleIdx="0" presStyleCnt="2">
        <dgm:presLayoutVars>
          <dgm:chPref val="3"/>
        </dgm:presLayoutVars>
      </dgm:prSet>
      <dgm:spPr/>
    </dgm:pt>
    <dgm:pt modelId="{1A3C76A8-F4C5-4AE7-9FC8-515A9E9D9062}" type="pres">
      <dgm:prSet presAssocID="{4C358053-38B1-4167-BCD2-E3BD2C55AA1F}" presName="rootConnector3" presStyleLbl="asst1" presStyleIdx="0" presStyleCnt="2"/>
      <dgm:spPr/>
    </dgm:pt>
    <dgm:pt modelId="{90951B8B-744B-4457-9CFD-4B8BEF2DD160}" type="pres">
      <dgm:prSet presAssocID="{4C358053-38B1-4167-BCD2-E3BD2C55AA1F}" presName="hierChild6" presStyleCnt="0"/>
      <dgm:spPr/>
    </dgm:pt>
    <dgm:pt modelId="{FC276913-ED72-4D07-BC5B-5B4DD9C47B36}" type="pres">
      <dgm:prSet presAssocID="{4C358053-38B1-4167-BCD2-E3BD2C55AA1F}" presName="hierChild7" presStyleCnt="0"/>
      <dgm:spPr/>
    </dgm:pt>
    <dgm:pt modelId="{54B86951-91A0-46F0-B350-D3AA962E99CD}" type="pres">
      <dgm:prSet presAssocID="{2F3F1009-3D13-4C06-9511-9E15590B2435}" presName="Name111" presStyleLbl="parChTrans1D2" presStyleIdx="7" presStyleCnt="8"/>
      <dgm:spPr/>
    </dgm:pt>
    <dgm:pt modelId="{49658616-F63E-4519-A0C3-9B62290D3D20}" type="pres">
      <dgm:prSet presAssocID="{0481937A-74E2-4482-B980-7E3CE4D2F765}" presName="hierRoot3" presStyleCnt="0">
        <dgm:presLayoutVars>
          <dgm:hierBranch val="init"/>
        </dgm:presLayoutVars>
      </dgm:prSet>
      <dgm:spPr/>
    </dgm:pt>
    <dgm:pt modelId="{9A1C164B-74B4-4CEC-A521-8684E038A2D1}" type="pres">
      <dgm:prSet presAssocID="{0481937A-74E2-4482-B980-7E3CE4D2F765}" presName="rootComposite3" presStyleCnt="0"/>
      <dgm:spPr/>
    </dgm:pt>
    <dgm:pt modelId="{9E62608C-6205-4B85-8F67-BA22BF0FA0A0}" type="pres">
      <dgm:prSet presAssocID="{0481937A-74E2-4482-B980-7E3CE4D2F765}" presName="rootText3" presStyleLbl="asst1" presStyleIdx="1" presStyleCnt="2">
        <dgm:presLayoutVars>
          <dgm:chPref val="3"/>
        </dgm:presLayoutVars>
      </dgm:prSet>
      <dgm:spPr/>
    </dgm:pt>
    <dgm:pt modelId="{2790D6EC-63F0-4F61-9FCC-D28010193729}" type="pres">
      <dgm:prSet presAssocID="{0481937A-74E2-4482-B980-7E3CE4D2F765}" presName="rootConnector3" presStyleLbl="asst1" presStyleIdx="1" presStyleCnt="2"/>
      <dgm:spPr/>
    </dgm:pt>
    <dgm:pt modelId="{1AC7D0E1-D496-4CA0-84E8-130635A9079C}" type="pres">
      <dgm:prSet presAssocID="{0481937A-74E2-4482-B980-7E3CE4D2F765}" presName="hierChild6" presStyleCnt="0"/>
      <dgm:spPr/>
    </dgm:pt>
    <dgm:pt modelId="{BCAFC55C-DE71-4060-AE3B-23F5D6B48380}" type="pres">
      <dgm:prSet presAssocID="{0481937A-74E2-4482-B980-7E3CE4D2F765}" presName="hierChild7" presStyleCnt="0"/>
      <dgm:spPr/>
    </dgm:pt>
  </dgm:ptLst>
  <dgm:cxnLst>
    <dgm:cxn modelId="{27C56C01-9B7B-4F1C-923C-736782350CB8}" srcId="{6A8A9CED-DC4E-4654-B371-A269BC15E165}" destId="{C9F72F19-F1F8-4FCD-ACB5-D3D6CC991AEA}" srcOrd="0" destOrd="0" parTransId="{7519D670-9187-4D1F-B9C5-B959BC4A0830}" sibTransId="{580EEB06-A3A8-4940-AE8D-5AA153124298}"/>
    <dgm:cxn modelId="{1A35CE01-1E1E-43B3-8291-1BD06D951758}" type="presOf" srcId="{3A69FC0B-A456-4890-92B4-A0F2D79DC52A}" destId="{A838FFAA-F5A9-48DB-BF29-548FF2926C4F}" srcOrd="1" destOrd="0" presId="urn:microsoft.com/office/officeart/2005/8/layout/orgChart1"/>
    <dgm:cxn modelId="{2444AD06-5584-4931-B119-ED530DB98B0F}" type="presOf" srcId="{4C358053-38B1-4167-BCD2-E3BD2C55AA1F}" destId="{1A3C76A8-F4C5-4AE7-9FC8-515A9E9D9062}" srcOrd="1" destOrd="0" presId="urn:microsoft.com/office/officeart/2005/8/layout/orgChart1"/>
    <dgm:cxn modelId="{02DE0107-D488-4361-AA75-9F4E97C31BDB}" srcId="{C9F72F19-F1F8-4FCD-ACB5-D3D6CC991AEA}" destId="{0481937A-74E2-4482-B980-7E3CE4D2F765}" srcOrd="4" destOrd="0" parTransId="{2F3F1009-3D13-4C06-9511-9E15590B2435}" sibTransId="{5F222347-0574-4CE6-B3CE-78983F69838D}"/>
    <dgm:cxn modelId="{DB682513-0009-4E47-B744-A11338562DFE}" type="presOf" srcId="{471522C5-11E1-492E-9F79-AB5DD6BD3F51}" destId="{83F77376-56E5-4ED4-A6E2-A6AF4F0D5F36}" srcOrd="0" destOrd="0" presId="urn:microsoft.com/office/officeart/2005/8/layout/orgChart1"/>
    <dgm:cxn modelId="{FDD07D1B-7447-41E7-ABAC-27A6A49A1CC0}" srcId="{C9F72F19-F1F8-4FCD-ACB5-D3D6CC991AEA}" destId="{CB0992BA-C4BF-47E4-AED3-19B45AA1E648}" srcOrd="7" destOrd="0" parTransId="{500A73FD-9F46-4922-B466-03A27DF077E5}" sibTransId="{4E424A55-98AA-463D-97FF-5D064FEFBBE6}"/>
    <dgm:cxn modelId="{C7342E1D-A8DC-457F-A19A-AA75ECEEE600}" type="presOf" srcId="{CB0992BA-C4BF-47E4-AED3-19B45AA1E648}" destId="{DEEA676F-516C-4205-9A31-327EAA502D6B}" srcOrd="0" destOrd="0" presId="urn:microsoft.com/office/officeart/2005/8/layout/orgChart1"/>
    <dgm:cxn modelId="{0ECE7530-3E8E-485C-9F9E-88FCABB58EC8}" type="presOf" srcId="{FA4BB5B4-CEA8-47F3-B160-3448B62C3F2E}" destId="{EB7FB6E8-C66E-4F7A-B712-031958756BB5}" srcOrd="0" destOrd="0" presId="urn:microsoft.com/office/officeart/2005/8/layout/orgChart1"/>
    <dgm:cxn modelId="{4B66FA32-D7CD-44BF-885C-11DB7EFE34D8}" type="presOf" srcId="{2F3F1009-3D13-4C06-9511-9E15590B2435}" destId="{54B86951-91A0-46F0-B350-D3AA962E99CD}" srcOrd="0" destOrd="0" presId="urn:microsoft.com/office/officeart/2005/8/layout/orgChart1"/>
    <dgm:cxn modelId="{063FFC35-41B9-4522-AA88-CE4710B23130}" type="presOf" srcId="{6A8A9CED-DC4E-4654-B371-A269BC15E165}" destId="{F2C4C8A6-DF3D-4814-9301-3C686025AA25}" srcOrd="0" destOrd="0" presId="urn:microsoft.com/office/officeart/2005/8/layout/orgChart1"/>
    <dgm:cxn modelId="{2D984A40-B954-45A5-A864-C8C1CCA49CFB}" type="presOf" srcId="{3A69FC0B-A456-4890-92B4-A0F2D79DC52A}" destId="{A93138E2-6057-435B-88E4-0434A9EF8D9B}" srcOrd="0" destOrd="0" presId="urn:microsoft.com/office/officeart/2005/8/layout/orgChart1"/>
    <dgm:cxn modelId="{39BCDE41-B49F-4E8D-810D-14BBA0540538}" type="presOf" srcId="{77EFF3D1-1502-45E5-9FE1-D307FEA4FAE2}" destId="{FA83F512-C8C0-4C55-B655-70FF600FB439}" srcOrd="0" destOrd="0" presId="urn:microsoft.com/office/officeart/2005/8/layout/orgChart1"/>
    <dgm:cxn modelId="{38A4A044-734A-42BE-BC65-17317D968081}" type="presOf" srcId="{C9F72F19-F1F8-4FCD-ACB5-D3D6CC991AEA}" destId="{27661E20-8E88-48DA-AF22-1CC7254EC3F3}" srcOrd="0" destOrd="0" presId="urn:microsoft.com/office/officeart/2005/8/layout/orgChart1"/>
    <dgm:cxn modelId="{97B1FE44-731C-4FE2-B4E6-7BA4E980A0C1}" srcId="{C9F72F19-F1F8-4FCD-ACB5-D3D6CC991AEA}" destId="{4C358053-38B1-4167-BCD2-E3BD2C55AA1F}" srcOrd="0" destOrd="0" parTransId="{77EFF3D1-1502-45E5-9FE1-D307FEA4FAE2}" sibTransId="{5474C614-D48B-4415-B23C-AC71736DC8F5}"/>
    <dgm:cxn modelId="{832E4545-888D-43BE-9856-A749EAA02CA1}" type="presOf" srcId="{C9F72F19-F1F8-4FCD-ACB5-D3D6CC991AEA}" destId="{1F1A66F2-4123-4CBE-A5F1-0AA2DA57B7F2}" srcOrd="1" destOrd="0" presId="urn:microsoft.com/office/officeart/2005/8/layout/orgChart1"/>
    <dgm:cxn modelId="{BA1B356B-F577-45FC-905B-930D72E152A0}" type="presOf" srcId="{0481937A-74E2-4482-B980-7E3CE4D2F765}" destId="{2790D6EC-63F0-4F61-9FCC-D28010193729}" srcOrd="1" destOrd="0" presId="urn:microsoft.com/office/officeart/2005/8/layout/orgChart1"/>
    <dgm:cxn modelId="{0452816E-30E4-458F-82BD-EAAF134858D9}" type="presOf" srcId="{CB0992BA-C4BF-47E4-AED3-19B45AA1E648}" destId="{F1AE31C6-B38B-404C-B5E0-DA0FE7234E83}" srcOrd="1" destOrd="0" presId="urn:microsoft.com/office/officeart/2005/8/layout/orgChart1"/>
    <dgm:cxn modelId="{8A484270-57ED-4698-950B-A50C34565C23}" type="presOf" srcId="{1B7A99F2-56C0-435B-AE08-1BE042C97026}" destId="{0789DB25-197D-4A74-9D6F-111EF2BFC9B7}" srcOrd="0" destOrd="0" presId="urn:microsoft.com/office/officeart/2005/8/layout/orgChart1"/>
    <dgm:cxn modelId="{C457F650-60C6-4FD7-A81F-D5DFB1D1E27B}" type="presOf" srcId="{F9E05099-0641-44D7-92A5-5778D43EDA35}" destId="{091AE885-2493-4464-8BF5-B611E089209D}" srcOrd="0" destOrd="0" presId="urn:microsoft.com/office/officeart/2005/8/layout/orgChart1"/>
    <dgm:cxn modelId="{30919D56-3369-45C5-B9A6-B950E297ACBE}" type="presOf" srcId="{4C358053-38B1-4167-BCD2-E3BD2C55AA1F}" destId="{B0AB35D9-4263-4353-AB20-015C6E084C86}" srcOrd="0" destOrd="0" presId="urn:microsoft.com/office/officeart/2005/8/layout/orgChart1"/>
    <dgm:cxn modelId="{72AECD77-0EE9-4AAD-9946-58DC3782ADF4}" type="presOf" srcId="{E208D838-10B6-4B9A-880A-34F9EC61D147}" destId="{5FC2163F-0456-46D5-B652-A83A65D11697}" srcOrd="0" destOrd="0" presId="urn:microsoft.com/office/officeart/2005/8/layout/orgChart1"/>
    <dgm:cxn modelId="{348EB985-656D-46B4-AB65-407DEB553995}" type="presOf" srcId="{FA4BB5B4-CEA8-47F3-B160-3448B62C3F2E}" destId="{ADA79013-9FA8-4328-A32A-F548ABE721DA}" srcOrd="1" destOrd="0" presId="urn:microsoft.com/office/officeart/2005/8/layout/orgChart1"/>
    <dgm:cxn modelId="{A94BAC86-3F68-443F-A6EC-0E5F7F00D09B}" type="presOf" srcId="{EFBAAEEF-CC3E-43BF-8F96-9547F012C4C0}" destId="{D2F966F6-C1EA-4E7A-8D4C-D8DFCD9FA6C4}" srcOrd="1" destOrd="0" presId="urn:microsoft.com/office/officeart/2005/8/layout/orgChart1"/>
    <dgm:cxn modelId="{2A10F68E-2268-4C23-A7FE-AB573E43C929}" type="presOf" srcId="{531E3BEA-CF18-4DA9-9F66-C8DC778444DF}" destId="{34B43175-D803-4CB0-9096-E7648B5F3699}" srcOrd="0" destOrd="0" presId="urn:microsoft.com/office/officeart/2005/8/layout/orgChart1"/>
    <dgm:cxn modelId="{0D34DF9A-CABE-43C7-802B-FFC049107A12}" srcId="{C9F72F19-F1F8-4FCD-ACB5-D3D6CC991AEA}" destId="{EFBAAEEF-CC3E-43BF-8F96-9547F012C4C0}" srcOrd="1" destOrd="0" parTransId="{245F2ED6-BC5C-419B-A4D3-2089654B96A2}" sibTransId="{D2287AEC-FC12-4665-A557-DD2F985CA704}"/>
    <dgm:cxn modelId="{B2DBCBAF-56A7-4671-A162-9683D760F44C}" type="presOf" srcId="{531E3BEA-CF18-4DA9-9F66-C8DC778444DF}" destId="{9CE96F67-49DE-4D23-B4F7-CD1B9D16BABE}" srcOrd="1" destOrd="0" presId="urn:microsoft.com/office/officeart/2005/8/layout/orgChart1"/>
    <dgm:cxn modelId="{7D62F6B0-391C-47F7-8C4C-83004E73F1F8}" srcId="{C9F72F19-F1F8-4FCD-ACB5-D3D6CC991AEA}" destId="{F9E05099-0641-44D7-92A5-5778D43EDA35}" srcOrd="3" destOrd="0" parTransId="{00A4A674-ECD1-4276-9F54-17B3E33F3BB0}" sibTransId="{A3649506-5A77-48C8-A07A-0FCD6C316A71}"/>
    <dgm:cxn modelId="{C7F831B4-EA02-4142-B183-1DFC1425BF23}" type="presOf" srcId="{EFBAAEEF-CC3E-43BF-8F96-9547F012C4C0}" destId="{9A928A42-74D1-4109-A91D-A09CAE053510}" srcOrd="0" destOrd="0" presId="urn:microsoft.com/office/officeart/2005/8/layout/orgChart1"/>
    <dgm:cxn modelId="{026B3AB7-4AA3-4B81-8099-38747A4ED3C4}" srcId="{C9F72F19-F1F8-4FCD-ACB5-D3D6CC991AEA}" destId="{FA4BB5B4-CEA8-47F3-B160-3448B62C3F2E}" srcOrd="2" destOrd="0" parTransId="{E208D838-10B6-4B9A-880A-34F9EC61D147}" sibTransId="{2A275150-9020-4BA6-B220-E7C943AADA5C}"/>
    <dgm:cxn modelId="{FD9105C8-4B2C-456B-8A58-9DB3476F4B2D}" type="presOf" srcId="{0481937A-74E2-4482-B980-7E3CE4D2F765}" destId="{9E62608C-6205-4B85-8F67-BA22BF0FA0A0}" srcOrd="0" destOrd="0" presId="urn:microsoft.com/office/officeart/2005/8/layout/orgChart1"/>
    <dgm:cxn modelId="{2C9103D2-5B48-4B2E-B779-6D53BBF45729}" type="presOf" srcId="{245F2ED6-BC5C-419B-A4D3-2089654B96A2}" destId="{DF660679-2A70-4D53-8B9E-0714ACBF114B}" srcOrd="0" destOrd="0" presId="urn:microsoft.com/office/officeart/2005/8/layout/orgChart1"/>
    <dgm:cxn modelId="{27F4C9E2-CFF2-4EE5-B2F8-10EC2086C42B}" type="presOf" srcId="{500A73FD-9F46-4922-B466-03A27DF077E5}" destId="{4C0670A1-FA34-4C3C-83E4-E9A863F96488}" srcOrd="0" destOrd="0" presId="urn:microsoft.com/office/officeart/2005/8/layout/orgChart1"/>
    <dgm:cxn modelId="{CFE192F2-4AB3-4FFF-A61F-F448EADED232}" type="presOf" srcId="{00A4A674-ECD1-4276-9F54-17B3E33F3BB0}" destId="{16A5CB84-4152-4518-842E-A121EB98024E}" srcOrd="0" destOrd="0" presId="urn:microsoft.com/office/officeart/2005/8/layout/orgChart1"/>
    <dgm:cxn modelId="{DD16CAF4-C80D-44B6-BEE8-8AC7F1A91798}" type="presOf" srcId="{F9E05099-0641-44D7-92A5-5778D43EDA35}" destId="{397F1BD2-687C-4527-ACBE-0F1639A3CB7A}" srcOrd="1" destOrd="0" presId="urn:microsoft.com/office/officeart/2005/8/layout/orgChart1"/>
    <dgm:cxn modelId="{CDBFFAF6-51A1-4821-A404-8409AC65095B}" srcId="{C9F72F19-F1F8-4FCD-ACB5-D3D6CC991AEA}" destId="{531E3BEA-CF18-4DA9-9F66-C8DC778444DF}" srcOrd="5" destOrd="0" parTransId="{1B7A99F2-56C0-435B-AE08-1BE042C97026}" sibTransId="{7DD39AD8-8982-4E6D-9E79-D1BEE11D1CD8}"/>
    <dgm:cxn modelId="{065B0BFC-4901-4C8A-B521-924BCD75AB47}" srcId="{C9F72F19-F1F8-4FCD-ACB5-D3D6CC991AEA}" destId="{3A69FC0B-A456-4890-92B4-A0F2D79DC52A}" srcOrd="6" destOrd="0" parTransId="{471522C5-11E1-492E-9F79-AB5DD6BD3F51}" sibTransId="{89797E55-6A3B-4BB1-884D-F867042A195B}"/>
    <dgm:cxn modelId="{29F66E3A-B75E-4C2E-A72D-63B137A1A42F}" type="presParOf" srcId="{F2C4C8A6-DF3D-4814-9301-3C686025AA25}" destId="{0D5C7759-829E-43B0-A395-913DC7986E15}" srcOrd="0" destOrd="0" presId="urn:microsoft.com/office/officeart/2005/8/layout/orgChart1"/>
    <dgm:cxn modelId="{1B059F23-4DB5-4B17-B5F1-DABBCECCF46B}" type="presParOf" srcId="{0D5C7759-829E-43B0-A395-913DC7986E15}" destId="{87C482DD-1FC9-450E-8997-FB538AF321AD}" srcOrd="0" destOrd="0" presId="urn:microsoft.com/office/officeart/2005/8/layout/orgChart1"/>
    <dgm:cxn modelId="{8929A393-98DB-4385-A2E9-13096B1CFD7F}" type="presParOf" srcId="{87C482DD-1FC9-450E-8997-FB538AF321AD}" destId="{27661E20-8E88-48DA-AF22-1CC7254EC3F3}" srcOrd="0" destOrd="0" presId="urn:microsoft.com/office/officeart/2005/8/layout/orgChart1"/>
    <dgm:cxn modelId="{105ECF98-5762-4B49-83A6-96921F3B8DB2}" type="presParOf" srcId="{87C482DD-1FC9-450E-8997-FB538AF321AD}" destId="{1F1A66F2-4123-4CBE-A5F1-0AA2DA57B7F2}" srcOrd="1" destOrd="0" presId="urn:microsoft.com/office/officeart/2005/8/layout/orgChart1"/>
    <dgm:cxn modelId="{BF776CDC-5D6C-490D-A75E-A5F334F48E5C}" type="presParOf" srcId="{0D5C7759-829E-43B0-A395-913DC7986E15}" destId="{D4E919EF-95E5-4710-9148-D7516EAE20E5}" srcOrd="1" destOrd="0" presId="urn:microsoft.com/office/officeart/2005/8/layout/orgChart1"/>
    <dgm:cxn modelId="{8F89E496-D8FD-4CD3-A768-DB9D60F387DF}" type="presParOf" srcId="{D4E919EF-95E5-4710-9148-D7516EAE20E5}" destId="{DF660679-2A70-4D53-8B9E-0714ACBF114B}" srcOrd="0" destOrd="0" presId="urn:microsoft.com/office/officeart/2005/8/layout/orgChart1"/>
    <dgm:cxn modelId="{FD1AE602-9230-41A3-AE1E-1C5FCDD4D4BA}" type="presParOf" srcId="{D4E919EF-95E5-4710-9148-D7516EAE20E5}" destId="{5BDB6A9D-49EE-424F-945D-AFCCE2B00A00}" srcOrd="1" destOrd="0" presId="urn:microsoft.com/office/officeart/2005/8/layout/orgChart1"/>
    <dgm:cxn modelId="{6084656B-0AFC-4BA7-A819-5EF133AAE399}" type="presParOf" srcId="{5BDB6A9D-49EE-424F-945D-AFCCE2B00A00}" destId="{4837029B-9B11-4029-81B7-0726AB919D3B}" srcOrd="0" destOrd="0" presId="urn:microsoft.com/office/officeart/2005/8/layout/orgChart1"/>
    <dgm:cxn modelId="{68D4663C-6C24-4C14-829C-C1CFA9D683FB}" type="presParOf" srcId="{4837029B-9B11-4029-81B7-0726AB919D3B}" destId="{9A928A42-74D1-4109-A91D-A09CAE053510}" srcOrd="0" destOrd="0" presId="urn:microsoft.com/office/officeart/2005/8/layout/orgChart1"/>
    <dgm:cxn modelId="{B1C05B1D-DEC1-4C08-B025-9F6544BDA7E4}" type="presParOf" srcId="{4837029B-9B11-4029-81B7-0726AB919D3B}" destId="{D2F966F6-C1EA-4E7A-8D4C-D8DFCD9FA6C4}" srcOrd="1" destOrd="0" presId="urn:microsoft.com/office/officeart/2005/8/layout/orgChart1"/>
    <dgm:cxn modelId="{8E2074F4-29F4-4072-93DE-1843F343E102}" type="presParOf" srcId="{5BDB6A9D-49EE-424F-945D-AFCCE2B00A00}" destId="{C42445DF-EDB5-4527-A032-969050BD845A}" srcOrd="1" destOrd="0" presId="urn:microsoft.com/office/officeart/2005/8/layout/orgChart1"/>
    <dgm:cxn modelId="{1DD86E33-31C5-4276-988E-6DC054A61FB5}" type="presParOf" srcId="{5BDB6A9D-49EE-424F-945D-AFCCE2B00A00}" destId="{0B3D3B12-457D-4B80-B371-2E2DD7111988}" srcOrd="2" destOrd="0" presId="urn:microsoft.com/office/officeart/2005/8/layout/orgChart1"/>
    <dgm:cxn modelId="{B096B7F2-6ADF-4086-9B9F-F2D9A6FD3190}" type="presParOf" srcId="{D4E919EF-95E5-4710-9148-D7516EAE20E5}" destId="{5FC2163F-0456-46D5-B652-A83A65D11697}" srcOrd="2" destOrd="0" presId="urn:microsoft.com/office/officeart/2005/8/layout/orgChart1"/>
    <dgm:cxn modelId="{2E471153-A14D-4CFC-BBD0-84BC48263774}" type="presParOf" srcId="{D4E919EF-95E5-4710-9148-D7516EAE20E5}" destId="{062B8E8B-78E0-4843-9E91-5971135947BC}" srcOrd="3" destOrd="0" presId="urn:microsoft.com/office/officeart/2005/8/layout/orgChart1"/>
    <dgm:cxn modelId="{A19C3B70-4B89-49FD-BF0A-E51D51CE2E85}" type="presParOf" srcId="{062B8E8B-78E0-4843-9E91-5971135947BC}" destId="{82F54EBB-780B-45FF-8C79-4D1C378E788F}" srcOrd="0" destOrd="0" presId="urn:microsoft.com/office/officeart/2005/8/layout/orgChart1"/>
    <dgm:cxn modelId="{B611065E-07E8-46B1-9CC9-2AC3BF577C42}" type="presParOf" srcId="{82F54EBB-780B-45FF-8C79-4D1C378E788F}" destId="{EB7FB6E8-C66E-4F7A-B712-031958756BB5}" srcOrd="0" destOrd="0" presId="urn:microsoft.com/office/officeart/2005/8/layout/orgChart1"/>
    <dgm:cxn modelId="{1863775C-06A7-48F8-A33B-38E9A4EC3712}" type="presParOf" srcId="{82F54EBB-780B-45FF-8C79-4D1C378E788F}" destId="{ADA79013-9FA8-4328-A32A-F548ABE721DA}" srcOrd="1" destOrd="0" presId="urn:microsoft.com/office/officeart/2005/8/layout/orgChart1"/>
    <dgm:cxn modelId="{9AE1F959-CEDC-4C0D-B98A-C69EF19A110C}" type="presParOf" srcId="{062B8E8B-78E0-4843-9E91-5971135947BC}" destId="{9E50094D-1A07-4AC4-82BB-5771BA9D6796}" srcOrd="1" destOrd="0" presId="urn:microsoft.com/office/officeart/2005/8/layout/orgChart1"/>
    <dgm:cxn modelId="{105D3223-E711-467C-8874-6B73D48D72BA}" type="presParOf" srcId="{062B8E8B-78E0-4843-9E91-5971135947BC}" destId="{3F3E16C3-F75C-4071-B1B0-692B499AF699}" srcOrd="2" destOrd="0" presId="urn:microsoft.com/office/officeart/2005/8/layout/orgChart1"/>
    <dgm:cxn modelId="{B445E840-64C7-426F-A7BB-8F724F20AFF3}" type="presParOf" srcId="{D4E919EF-95E5-4710-9148-D7516EAE20E5}" destId="{16A5CB84-4152-4518-842E-A121EB98024E}" srcOrd="4" destOrd="0" presId="urn:microsoft.com/office/officeart/2005/8/layout/orgChart1"/>
    <dgm:cxn modelId="{BDA7D8DD-27DA-4AEE-BD36-59724A6D3F60}" type="presParOf" srcId="{D4E919EF-95E5-4710-9148-D7516EAE20E5}" destId="{F979A27C-3AC4-44D8-9A2E-F7A090B3FFD4}" srcOrd="5" destOrd="0" presId="urn:microsoft.com/office/officeart/2005/8/layout/orgChart1"/>
    <dgm:cxn modelId="{C5E74A87-8A9E-4E18-85D5-33357636A868}" type="presParOf" srcId="{F979A27C-3AC4-44D8-9A2E-F7A090B3FFD4}" destId="{3B5152DF-1EF0-4C8A-8E6D-8196B67C1C17}" srcOrd="0" destOrd="0" presId="urn:microsoft.com/office/officeart/2005/8/layout/orgChart1"/>
    <dgm:cxn modelId="{92568806-D59A-49E4-B231-4169D3620EF9}" type="presParOf" srcId="{3B5152DF-1EF0-4C8A-8E6D-8196B67C1C17}" destId="{091AE885-2493-4464-8BF5-B611E089209D}" srcOrd="0" destOrd="0" presId="urn:microsoft.com/office/officeart/2005/8/layout/orgChart1"/>
    <dgm:cxn modelId="{29B27C2E-894F-42A6-9180-DF45E9C278C0}" type="presParOf" srcId="{3B5152DF-1EF0-4C8A-8E6D-8196B67C1C17}" destId="{397F1BD2-687C-4527-ACBE-0F1639A3CB7A}" srcOrd="1" destOrd="0" presId="urn:microsoft.com/office/officeart/2005/8/layout/orgChart1"/>
    <dgm:cxn modelId="{668C5022-5B21-4823-9E3A-BC645C68EC56}" type="presParOf" srcId="{F979A27C-3AC4-44D8-9A2E-F7A090B3FFD4}" destId="{5FC8D89D-1A3F-4FD6-9E3B-C041C969D079}" srcOrd="1" destOrd="0" presId="urn:microsoft.com/office/officeart/2005/8/layout/orgChart1"/>
    <dgm:cxn modelId="{70ACEEDA-99B7-454A-8DA3-52B40B063312}" type="presParOf" srcId="{F979A27C-3AC4-44D8-9A2E-F7A090B3FFD4}" destId="{4E97D62F-7E2D-4084-A009-AF3E26BAB69B}" srcOrd="2" destOrd="0" presId="urn:microsoft.com/office/officeart/2005/8/layout/orgChart1"/>
    <dgm:cxn modelId="{1294179E-4A2B-447C-A108-A381BF15B8C4}" type="presParOf" srcId="{D4E919EF-95E5-4710-9148-D7516EAE20E5}" destId="{0789DB25-197D-4A74-9D6F-111EF2BFC9B7}" srcOrd="6" destOrd="0" presId="urn:microsoft.com/office/officeart/2005/8/layout/orgChart1"/>
    <dgm:cxn modelId="{62254805-B14C-43D5-8F26-9352E2B735B5}" type="presParOf" srcId="{D4E919EF-95E5-4710-9148-D7516EAE20E5}" destId="{931ECD99-B5EF-41ED-80BE-F071D0552FD1}" srcOrd="7" destOrd="0" presId="urn:microsoft.com/office/officeart/2005/8/layout/orgChart1"/>
    <dgm:cxn modelId="{B9477132-46E7-4CBC-ACF8-C9DBCBADAC16}" type="presParOf" srcId="{931ECD99-B5EF-41ED-80BE-F071D0552FD1}" destId="{F8BE6571-9CAC-41A8-A074-22CE13EE159A}" srcOrd="0" destOrd="0" presId="urn:microsoft.com/office/officeart/2005/8/layout/orgChart1"/>
    <dgm:cxn modelId="{C79D4268-7289-4D5C-A2AE-10877E014936}" type="presParOf" srcId="{F8BE6571-9CAC-41A8-A074-22CE13EE159A}" destId="{34B43175-D803-4CB0-9096-E7648B5F3699}" srcOrd="0" destOrd="0" presId="urn:microsoft.com/office/officeart/2005/8/layout/orgChart1"/>
    <dgm:cxn modelId="{85E9D53F-E694-46A7-AF4F-DC9B7079D8E7}" type="presParOf" srcId="{F8BE6571-9CAC-41A8-A074-22CE13EE159A}" destId="{9CE96F67-49DE-4D23-B4F7-CD1B9D16BABE}" srcOrd="1" destOrd="0" presId="urn:microsoft.com/office/officeart/2005/8/layout/orgChart1"/>
    <dgm:cxn modelId="{B6DAEE78-7D22-4A59-82DA-D94B5C0DC9D5}" type="presParOf" srcId="{931ECD99-B5EF-41ED-80BE-F071D0552FD1}" destId="{E5705463-B47B-44F3-8B1B-F24B96AD4C69}" srcOrd="1" destOrd="0" presId="urn:microsoft.com/office/officeart/2005/8/layout/orgChart1"/>
    <dgm:cxn modelId="{8A926D12-D73C-4BEC-B641-F54F0455906A}" type="presParOf" srcId="{931ECD99-B5EF-41ED-80BE-F071D0552FD1}" destId="{2968DC98-A705-4393-B0D6-B96A0F0FE594}" srcOrd="2" destOrd="0" presId="urn:microsoft.com/office/officeart/2005/8/layout/orgChart1"/>
    <dgm:cxn modelId="{1AAADA5C-2A79-45B8-AE5B-A7C5DE42EDB3}" type="presParOf" srcId="{D4E919EF-95E5-4710-9148-D7516EAE20E5}" destId="{83F77376-56E5-4ED4-A6E2-A6AF4F0D5F36}" srcOrd="8" destOrd="0" presId="urn:microsoft.com/office/officeart/2005/8/layout/orgChart1"/>
    <dgm:cxn modelId="{CCACC56E-D686-45E6-A85A-FDDFB87E1234}" type="presParOf" srcId="{D4E919EF-95E5-4710-9148-D7516EAE20E5}" destId="{9056096E-EB7C-4D97-8409-A4701DA446B4}" srcOrd="9" destOrd="0" presId="urn:microsoft.com/office/officeart/2005/8/layout/orgChart1"/>
    <dgm:cxn modelId="{1F2EE54D-32A9-4319-B079-F29920FFDC0A}" type="presParOf" srcId="{9056096E-EB7C-4D97-8409-A4701DA446B4}" destId="{013C543F-5942-4492-8036-BEBF9D4EB947}" srcOrd="0" destOrd="0" presId="urn:microsoft.com/office/officeart/2005/8/layout/orgChart1"/>
    <dgm:cxn modelId="{A27DE9CA-F331-4B7E-8EEE-5A7073796043}" type="presParOf" srcId="{013C543F-5942-4492-8036-BEBF9D4EB947}" destId="{A93138E2-6057-435B-88E4-0434A9EF8D9B}" srcOrd="0" destOrd="0" presId="urn:microsoft.com/office/officeart/2005/8/layout/orgChart1"/>
    <dgm:cxn modelId="{273D67AA-7F78-495A-85E5-807763DA046D}" type="presParOf" srcId="{013C543F-5942-4492-8036-BEBF9D4EB947}" destId="{A838FFAA-F5A9-48DB-BF29-548FF2926C4F}" srcOrd="1" destOrd="0" presId="urn:microsoft.com/office/officeart/2005/8/layout/orgChart1"/>
    <dgm:cxn modelId="{35E01735-CBDA-4017-8BCB-9BF52B409B17}" type="presParOf" srcId="{9056096E-EB7C-4D97-8409-A4701DA446B4}" destId="{348B91F8-5068-4987-B14D-1B7320EB12BF}" srcOrd="1" destOrd="0" presId="urn:microsoft.com/office/officeart/2005/8/layout/orgChart1"/>
    <dgm:cxn modelId="{2BF0C0FD-1A09-4A03-A25D-8C92B233C2A3}" type="presParOf" srcId="{9056096E-EB7C-4D97-8409-A4701DA446B4}" destId="{943C04C1-15CD-4923-835D-AD81703715E4}" srcOrd="2" destOrd="0" presId="urn:microsoft.com/office/officeart/2005/8/layout/orgChart1"/>
    <dgm:cxn modelId="{9FE24B0E-3A96-4831-B317-C9121E71B695}" type="presParOf" srcId="{D4E919EF-95E5-4710-9148-D7516EAE20E5}" destId="{4C0670A1-FA34-4C3C-83E4-E9A863F96488}" srcOrd="10" destOrd="0" presId="urn:microsoft.com/office/officeart/2005/8/layout/orgChart1"/>
    <dgm:cxn modelId="{3B2008C3-B467-494A-B4D9-46A9F7D24BC2}" type="presParOf" srcId="{D4E919EF-95E5-4710-9148-D7516EAE20E5}" destId="{B3519851-A49B-4AA1-8F65-E83CF1D1ED33}" srcOrd="11" destOrd="0" presId="urn:microsoft.com/office/officeart/2005/8/layout/orgChart1"/>
    <dgm:cxn modelId="{3BA3FDAE-49F1-41F3-BEC9-AA92B02DB5EC}" type="presParOf" srcId="{B3519851-A49B-4AA1-8F65-E83CF1D1ED33}" destId="{4F054B25-0F36-41FD-B53C-E287C246F409}" srcOrd="0" destOrd="0" presId="urn:microsoft.com/office/officeart/2005/8/layout/orgChart1"/>
    <dgm:cxn modelId="{78C8706D-C2BB-4EEB-B328-C14C47B2DE4C}" type="presParOf" srcId="{4F054B25-0F36-41FD-B53C-E287C246F409}" destId="{DEEA676F-516C-4205-9A31-327EAA502D6B}" srcOrd="0" destOrd="0" presId="urn:microsoft.com/office/officeart/2005/8/layout/orgChart1"/>
    <dgm:cxn modelId="{E5855BA4-3AD6-4C71-9BA2-2ECE28174244}" type="presParOf" srcId="{4F054B25-0F36-41FD-B53C-E287C246F409}" destId="{F1AE31C6-B38B-404C-B5E0-DA0FE7234E83}" srcOrd="1" destOrd="0" presId="urn:microsoft.com/office/officeart/2005/8/layout/orgChart1"/>
    <dgm:cxn modelId="{24AA52E2-C078-4DBB-9104-D016E6FFD5CD}" type="presParOf" srcId="{B3519851-A49B-4AA1-8F65-E83CF1D1ED33}" destId="{919C8E35-60E5-46C7-87F1-363B4CDFEA71}" srcOrd="1" destOrd="0" presId="urn:microsoft.com/office/officeart/2005/8/layout/orgChart1"/>
    <dgm:cxn modelId="{14C26ED5-6B79-415B-9CE9-A4F194485CC2}" type="presParOf" srcId="{B3519851-A49B-4AA1-8F65-E83CF1D1ED33}" destId="{D525EA72-2AE4-44CC-858F-6187489F3826}" srcOrd="2" destOrd="0" presId="urn:microsoft.com/office/officeart/2005/8/layout/orgChart1"/>
    <dgm:cxn modelId="{83D03AD9-AAF3-4018-ACF5-59470BEDF057}" type="presParOf" srcId="{0D5C7759-829E-43B0-A395-913DC7986E15}" destId="{34BDC508-D4B9-4EF2-B273-510BCA9FCDFB}" srcOrd="2" destOrd="0" presId="urn:microsoft.com/office/officeart/2005/8/layout/orgChart1"/>
    <dgm:cxn modelId="{864F5B18-B470-4ADE-9C16-1D3AA27CF936}" type="presParOf" srcId="{34BDC508-D4B9-4EF2-B273-510BCA9FCDFB}" destId="{FA83F512-C8C0-4C55-B655-70FF600FB439}" srcOrd="0" destOrd="0" presId="urn:microsoft.com/office/officeart/2005/8/layout/orgChart1"/>
    <dgm:cxn modelId="{3DA47BD6-D5A9-4D48-B23C-F566DF42D230}" type="presParOf" srcId="{34BDC508-D4B9-4EF2-B273-510BCA9FCDFB}" destId="{85A28553-C232-498D-AC4D-858DE644BD74}" srcOrd="1" destOrd="0" presId="urn:microsoft.com/office/officeart/2005/8/layout/orgChart1"/>
    <dgm:cxn modelId="{5DF8693F-B33A-4ED1-82F9-46B8B1786E41}" type="presParOf" srcId="{85A28553-C232-498D-AC4D-858DE644BD74}" destId="{E28839D9-39F1-42B0-B436-E90F5B4CEE2F}" srcOrd="0" destOrd="0" presId="urn:microsoft.com/office/officeart/2005/8/layout/orgChart1"/>
    <dgm:cxn modelId="{4CCF1363-B2AC-4CEA-BA81-45311F08EE08}" type="presParOf" srcId="{E28839D9-39F1-42B0-B436-E90F5B4CEE2F}" destId="{B0AB35D9-4263-4353-AB20-015C6E084C86}" srcOrd="0" destOrd="0" presId="urn:microsoft.com/office/officeart/2005/8/layout/orgChart1"/>
    <dgm:cxn modelId="{66E08B59-6CFB-4195-9A58-2ECF237D59CC}" type="presParOf" srcId="{E28839D9-39F1-42B0-B436-E90F5B4CEE2F}" destId="{1A3C76A8-F4C5-4AE7-9FC8-515A9E9D9062}" srcOrd="1" destOrd="0" presId="urn:microsoft.com/office/officeart/2005/8/layout/orgChart1"/>
    <dgm:cxn modelId="{06E3D660-CBFD-4F21-A910-DB5A51ABD0A9}" type="presParOf" srcId="{85A28553-C232-498D-AC4D-858DE644BD74}" destId="{90951B8B-744B-4457-9CFD-4B8BEF2DD160}" srcOrd="1" destOrd="0" presId="urn:microsoft.com/office/officeart/2005/8/layout/orgChart1"/>
    <dgm:cxn modelId="{BDB5EDBA-12EF-4F31-8402-55E7B15D836E}" type="presParOf" srcId="{85A28553-C232-498D-AC4D-858DE644BD74}" destId="{FC276913-ED72-4D07-BC5B-5B4DD9C47B36}" srcOrd="2" destOrd="0" presId="urn:microsoft.com/office/officeart/2005/8/layout/orgChart1"/>
    <dgm:cxn modelId="{007AD013-CC09-4DD5-96E3-40CDBF979B72}" type="presParOf" srcId="{34BDC508-D4B9-4EF2-B273-510BCA9FCDFB}" destId="{54B86951-91A0-46F0-B350-D3AA962E99CD}" srcOrd="2" destOrd="0" presId="urn:microsoft.com/office/officeart/2005/8/layout/orgChart1"/>
    <dgm:cxn modelId="{9A421674-E1A5-44E2-961D-556E04A706F1}" type="presParOf" srcId="{34BDC508-D4B9-4EF2-B273-510BCA9FCDFB}" destId="{49658616-F63E-4519-A0C3-9B62290D3D20}" srcOrd="3" destOrd="0" presId="urn:microsoft.com/office/officeart/2005/8/layout/orgChart1"/>
    <dgm:cxn modelId="{9297E695-9AD9-4B67-A424-92F4EAF4F64C}" type="presParOf" srcId="{49658616-F63E-4519-A0C3-9B62290D3D20}" destId="{9A1C164B-74B4-4CEC-A521-8684E038A2D1}" srcOrd="0" destOrd="0" presId="urn:microsoft.com/office/officeart/2005/8/layout/orgChart1"/>
    <dgm:cxn modelId="{8F11B54B-AABD-4A46-828A-005F5F49CA69}" type="presParOf" srcId="{9A1C164B-74B4-4CEC-A521-8684E038A2D1}" destId="{9E62608C-6205-4B85-8F67-BA22BF0FA0A0}" srcOrd="0" destOrd="0" presId="urn:microsoft.com/office/officeart/2005/8/layout/orgChart1"/>
    <dgm:cxn modelId="{41D7CF5E-2214-4C4F-8AA7-1C0F71A288E9}" type="presParOf" srcId="{9A1C164B-74B4-4CEC-A521-8684E038A2D1}" destId="{2790D6EC-63F0-4F61-9FCC-D28010193729}" srcOrd="1" destOrd="0" presId="urn:microsoft.com/office/officeart/2005/8/layout/orgChart1"/>
    <dgm:cxn modelId="{40C62CF6-C212-4F76-876B-53FB9A19F0B0}" type="presParOf" srcId="{49658616-F63E-4519-A0C3-9B62290D3D20}" destId="{1AC7D0E1-D496-4CA0-84E8-130635A9079C}" srcOrd="1" destOrd="0" presId="urn:microsoft.com/office/officeart/2005/8/layout/orgChart1"/>
    <dgm:cxn modelId="{350CC769-4BC7-45DB-9E0E-2FE016F9DEBC}" type="presParOf" srcId="{49658616-F63E-4519-A0C3-9B62290D3D20}" destId="{BCAFC55C-DE71-4060-AE3B-23F5D6B4838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8A9CED-DC4E-4654-B371-A269BC15E165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C9F72F19-F1F8-4FCD-ACB5-D3D6CC991AEA}">
      <dgm:prSet phldrT="[Tekst]"/>
      <dgm:spPr/>
      <dgm:t>
        <a:bodyPr/>
        <a:lstStyle/>
        <a:p>
          <a:r>
            <a:rPr lang="nb-NO" dirty="0"/>
            <a:t>Kommunestyret</a:t>
          </a:r>
        </a:p>
        <a:p>
          <a:r>
            <a:rPr lang="nb-NO" dirty="0"/>
            <a:t>17 repr. </a:t>
          </a:r>
        </a:p>
      </dgm:t>
    </dgm:pt>
    <dgm:pt modelId="{7519D670-9187-4D1F-B9C5-B959BC4A0830}" type="parTrans" cxnId="{27C56C01-9B7B-4F1C-923C-736782350CB8}">
      <dgm:prSet/>
      <dgm:spPr/>
      <dgm:t>
        <a:bodyPr/>
        <a:lstStyle/>
        <a:p>
          <a:endParaRPr lang="nb-NO"/>
        </a:p>
      </dgm:t>
    </dgm:pt>
    <dgm:pt modelId="{580EEB06-A3A8-4940-AE8D-5AA153124298}" type="sibTrans" cxnId="{27C56C01-9B7B-4F1C-923C-736782350CB8}">
      <dgm:prSet/>
      <dgm:spPr/>
      <dgm:t>
        <a:bodyPr/>
        <a:lstStyle/>
        <a:p>
          <a:endParaRPr lang="nb-NO"/>
        </a:p>
      </dgm:t>
    </dgm:pt>
    <dgm:pt modelId="{F9E05099-0641-44D7-92A5-5778D43EDA35}">
      <dgm:prSet phldrT="[Tekst]"/>
      <dgm:spPr/>
      <dgm:t>
        <a:bodyPr/>
        <a:lstStyle/>
        <a:p>
          <a:r>
            <a:rPr lang="nb-NO" dirty="0"/>
            <a:t>Administrasjonsutvalget</a:t>
          </a:r>
        </a:p>
      </dgm:t>
    </dgm:pt>
    <dgm:pt modelId="{00A4A674-ECD1-4276-9F54-17B3E33F3BB0}" type="parTrans" cxnId="{7D62F6B0-391C-47F7-8C4C-83004E73F1F8}">
      <dgm:prSet/>
      <dgm:spPr/>
      <dgm:t>
        <a:bodyPr/>
        <a:lstStyle/>
        <a:p>
          <a:endParaRPr lang="nb-NO"/>
        </a:p>
      </dgm:t>
    </dgm:pt>
    <dgm:pt modelId="{A3649506-5A77-48C8-A07A-0FCD6C316A71}" type="sibTrans" cxnId="{7D62F6B0-391C-47F7-8C4C-83004E73F1F8}">
      <dgm:prSet/>
      <dgm:spPr/>
      <dgm:t>
        <a:bodyPr/>
        <a:lstStyle/>
        <a:p>
          <a:endParaRPr lang="nb-NO"/>
        </a:p>
      </dgm:t>
    </dgm:pt>
    <dgm:pt modelId="{0481937A-74E2-4482-B980-7E3CE4D2F765}" type="asst">
      <dgm:prSet/>
      <dgm:spPr/>
      <dgm:t>
        <a:bodyPr/>
        <a:lstStyle/>
        <a:p>
          <a:r>
            <a:rPr lang="nb-NO" dirty="0"/>
            <a:t>Kontrollutvalget</a:t>
          </a:r>
        </a:p>
      </dgm:t>
    </dgm:pt>
    <dgm:pt modelId="{2F3F1009-3D13-4C06-9511-9E15590B2435}" type="parTrans" cxnId="{02DE0107-D488-4361-AA75-9F4E97C31BDB}">
      <dgm:prSet/>
      <dgm:spPr/>
      <dgm:t>
        <a:bodyPr/>
        <a:lstStyle/>
        <a:p>
          <a:endParaRPr lang="nb-NO"/>
        </a:p>
      </dgm:t>
    </dgm:pt>
    <dgm:pt modelId="{5F222347-0574-4CE6-B3CE-78983F69838D}" type="sibTrans" cxnId="{02DE0107-D488-4361-AA75-9F4E97C31BDB}">
      <dgm:prSet/>
      <dgm:spPr/>
      <dgm:t>
        <a:bodyPr/>
        <a:lstStyle/>
        <a:p>
          <a:endParaRPr lang="nb-NO"/>
        </a:p>
      </dgm:t>
    </dgm:pt>
    <dgm:pt modelId="{531E3BEA-CF18-4DA9-9F66-C8DC778444DF}">
      <dgm:prSet/>
      <dgm:spPr/>
      <dgm:t>
        <a:bodyPr/>
        <a:lstStyle/>
        <a:p>
          <a:r>
            <a:rPr lang="nb-NO" dirty="0"/>
            <a:t>Formannskapet</a:t>
          </a:r>
        </a:p>
        <a:p>
          <a:r>
            <a:rPr lang="nb-NO" dirty="0"/>
            <a:t>5 repr.</a:t>
          </a:r>
        </a:p>
      </dgm:t>
    </dgm:pt>
    <dgm:pt modelId="{1B7A99F2-56C0-435B-AE08-1BE042C97026}" type="parTrans" cxnId="{CDBFFAF6-51A1-4821-A404-8409AC65095B}">
      <dgm:prSet/>
      <dgm:spPr/>
      <dgm:t>
        <a:bodyPr/>
        <a:lstStyle/>
        <a:p>
          <a:endParaRPr lang="nb-NO"/>
        </a:p>
      </dgm:t>
    </dgm:pt>
    <dgm:pt modelId="{7DD39AD8-8982-4E6D-9E79-D1BEE11D1CD8}" type="sibTrans" cxnId="{CDBFFAF6-51A1-4821-A404-8409AC65095B}">
      <dgm:prSet/>
      <dgm:spPr/>
      <dgm:t>
        <a:bodyPr/>
        <a:lstStyle/>
        <a:p>
          <a:endParaRPr lang="nb-NO"/>
        </a:p>
      </dgm:t>
    </dgm:pt>
    <dgm:pt modelId="{835D5D0C-3FD3-4588-A001-068146015D9A}">
      <dgm:prSet/>
      <dgm:spPr/>
      <dgm:t>
        <a:bodyPr/>
        <a:lstStyle/>
        <a:p>
          <a:r>
            <a:rPr lang="nb-NO" dirty="0"/>
            <a:t>Medvirkningsrådene</a:t>
          </a:r>
        </a:p>
      </dgm:t>
    </dgm:pt>
    <dgm:pt modelId="{881E5795-8FC8-409F-9986-89E2EEA6DD23}" type="parTrans" cxnId="{7AB3E014-B031-47FE-A851-313CB3174656}">
      <dgm:prSet/>
      <dgm:spPr/>
      <dgm:t>
        <a:bodyPr/>
        <a:lstStyle/>
        <a:p>
          <a:endParaRPr lang="nb-NO"/>
        </a:p>
      </dgm:t>
    </dgm:pt>
    <dgm:pt modelId="{3440914C-9FEF-4F89-B6B0-11AC7EE9A8DA}" type="sibTrans" cxnId="{7AB3E014-B031-47FE-A851-313CB3174656}">
      <dgm:prSet/>
      <dgm:spPr/>
      <dgm:t>
        <a:bodyPr/>
        <a:lstStyle/>
        <a:p>
          <a:endParaRPr lang="nb-NO"/>
        </a:p>
      </dgm:t>
    </dgm:pt>
    <dgm:pt modelId="{F2C4C8A6-DF3D-4814-9301-3C686025AA25}" type="pres">
      <dgm:prSet presAssocID="{6A8A9CED-DC4E-4654-B371-A269BC15E1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5C7759-829E-43B0-A395-913DC7986E15}" type="pres">
      <dgm:prSet presAssocID="{C9F72F19-F1F8-4FCD-ACB5-D3D6CC991AEA}" presName="hierRoot1" presStyleCnt="0">
        <dgm:presLayoutVars>
          <dgm:hierBranch val="init"/>
        </dgm:presLayoutVars>
      </dgm:prSet>
      <dgm:spPr/>
    </dgm:pt>
    <dgm:pt modelId="{87C482DD-1FC9-450E-8997-FB538AF321AD}" type="pres">
      <dgm:prSet presAssocID="{C9F72F19-F1F8-4FCD-ACB5-D3D6CC991AEA}" presName="rootComposite1" presStyleCnt="0"/>
      <dgm:spPr/>
    </dgm:pt>
    <dgm:pt modelId="{27661E20-8E88-48DA-AF22-1CC7254EC3F3}" type="pres">
      <dgm:prSet presAssocID="{C9F72F19-F1F8-4FCD-ACB5-D3D6CC991AEA}" presName="rootText1" presStyleLbl="node0" presStyleIdx="0" presStyleCnt="1">
        <dgm:presLayoutVars>
          <dgm:chPref val="3"/>
        </dgm:presLayoutVars>
      </dgm:prSet>
      <dgm:spPr/>
    </dgm:pt>
    <dgm:pt modelId="{1F1A66F2-4123-4CBE-A5F1-0AA2DA57B7F2}" type="pres">
      <dgm:prSet presAssocID="{C9F72F19-F1F8-4FCD-ACB5-D3D6CC991AEA}" presName="rootConnector1" presStyleLbl="node1" presStyleIdx="0" presStyleCnt="0"/>
      <dgm:spPr/>
    </dgm:pt>
    <dgm:pt modelId="{D4E919EF-95E5-4710-9148-D7516EAE20E5}" type="pres">
      <dgm:prSet presAssocID="{C9F72F19-F1F8-4FCD-ACB5-D3D6CC991AEA}" presName="hierChild2" presStyleCnt="0"/>
      <dgm:spPr/>
    </dgm:pt>
    <dgm:pt modelId="{16A5CB84-4152-4518-842E-A121EB98024E}" type="pres">
      <dgm:prSet presAssocID="{00A4A674-ECD1-4276-9F54-17B3E33F3BB0}" presName="Name37" presStyleLbl="parChTrans1D2" presStyleIdx="0" presStyleCnt="4"/>
      <dgm:spPr/>
    </dgm:pt>
    <dgm:pt modelId="{F979A27C-3AC4-44D8-9A2E-F7A090B3FFD4}" type="pres">
      <dgm:prSet presAssocID="{F9E05099-0641-44D7-92A5-5778D43EDA35}" presName="hierRoot2" presStyleCnt="0">
        <dgm:presLayoutVars>
          <dgm:hierBranch val="init"/>
        </dgm:presLayoutVars>
      </dgm:prSet>
      <dgm:spPr/>
    </dgm:pt>
    <dgm:pt modelId="{3B5152DF-1EF0-4C8A-8E6D-8196B67C1C17}" type="pres">
      <dgm:prSet presAssocID="{F9E05099-0641-44D7-92A5-5778D43EDA35}" presName="rootComposite" presStyleCnt="0"/>
      <dgm:spPr/>
    </dgm:pt>
    <dgm:pt modelId="{091AE885-2493-4464-8BF5-B611E089209D}" type="pres">
      <dgm:prSet presAssocID="{F9E05099-0641-44D7-92A5-5778D43EDA35}" presName="rootText" presStyleLbl="node2" presStyleIdx="0" presStyleCnt="3">
        <dgm:presLayoutVars>
          <dgm:chPref val="3"/>
        </dgm:presLayoutVars>
      </dgm:prSet>
      <dgm:spPr/>
    </dgm:pt>
    <dgm:pt modelId="{397F1BD2-687C-4527-ACBE-0F1639A3CB7A}" type="pres">
      <dgm:prSet presAssocID="{F9E05099-0641-44D7-92A5-5778D43EDA35}" presName="rootConnector" presStyleLbl="node2" presStyleIdx="0" presStyleCnt="3"/>
      <dgm:spPr/>
    </dgm:pt>
    <dgm:pt modelId="{5FC8D89D-1A3F-4FD6-9E3B-C041C969D079}" type="pres">
      <dgm:prSet presAssocID="{F9E05099-0641-44D7-92A5-5778D43EDA35}" presName="hierChild4" presStyleCnt="0"/>
      <dgm:spPr/>
    </dgm:pt>
    <dgm:pt modelId="{4E97D62F-7E2D-4084-A009-AF3E26BAB69B}" type="pres">
      <dgm:prSet presAssocID="{F9E05099-0641-44D7-92A5-5778D43EDA35}" presName="hierChild5" presStyleCnt="0"/>
      <dgm:spPr/>
    </dgm:pt>
    <dgm:pt modelId="{0789DB25-197D-4A74-9D6F-111EF2BFC9B7}" type="pres">
      <dgm:prSet presAssocID="{1B7A99F2-56C0-435B-AE08-1BE042C97026}" presName="Name37" presStyleLbl="parChTrans1D2" presStyleIdx="1" presStyleCnt="4"/>
      <dgm:spPr/>
    </dgm:pt>
    <dgm:pt modelId="{931ECD99-B5EF-41ED-80BE-F071D0552FD1}" type="pres">
      <dgm:prSet presAssocID="{531E3BEA-CF18-4DA9-9F66-C8DC778444DF}" presName="hierRoot2" presStyleCnt="0">
        <dgm:presLayoutVars>
          <dgm:hierBranch val="init"/>
        </dgm:presLayoutVars>
      </dgm:prSet>
      <dgm:spPr/>
    </dgm:pt>
    <dgm:pt modelId="{F8BE6571-9CAC-41A8-A074-22CE13EE159A}" type="pres">
      <dgm:prSet presAssocID="{531E3BEA-CF18-4DA9-9F66-C8DC778444DF}" presName="rootComposite" presStyleCnt="0"/>
      <dgm:spPr/>
    </dgm:pt>
    <dgm:pt modelId="{34B43175-D803-4CB0-9096-E7648B5F3699}" type="pres">
      <dgm:prSet presAssocID="{531E3BEA-CF18-4DA9-9F66-C8DC778444DF}" presName="rootText" presStyleLbl="node2" presStyleIdx="1" presStyleCnt="3">
        <dgm:presLayoutVars>
          <dgm:chPref val="3"/>
        </dgm:presLayoutVars>
      </dgm:prSet>
      <dgm:spPr/>
    </dgm:pt>
    <dgm:pt modelId="{9CE96F67-49DE-4D23-B4F7-CD1B9D16BABE}" type="pres">
      <dgm:prSet presAssocID="{531E3BEA-CF18-4DA9-9F66-C8DC778444DF}" presName="rootConnector" presStyleLbl="node2" presStyleIdx="1" presStyleCnt="3"/>
      <dgm:spPr/>
    </dgm:pt>
    <dgm:pt modelId="{E5705463-B47B-44F3-8B1B-F24B96AD4C69}" type="pres">
      <dgm:prSet presAssocID="{531E3BEA-CF18-4DA9-9F66-C8DC778444DF}" presName="hierChild4" presStyleCnt="0"/>
      <dgm:spPr/>
    </dgm:pt>
    <dgm:pt modelId="{2968DC98-A705-4393-B0D6-B96A0F0FE594}" type="pres">
      <dgm:prSet presAssocID="{531E3BEA-CF18-4DA9-9F66-C8DC778444DF}" presName="hierChild5" presStyleCnt="0"/>
      <dgm:spPr/>
    </dgm:pt>
    <dgm:pt modelId="{E7D25BD2-5444-4243-BAEE-F48A307B0AEE}" type="pres">
      <dgm:prSet presAssocID="{881E5795-8FC8-409F-9986-89E2EEA6DD23}" presName="Name37" presStyleLbl="parChTrans1D2" presStyleIdx="2" presStyleCnt="4"/>
      <dgm:spPr/>
    </dgm:pt>
    <dgm:pt modelId="{D58993A7-3B5C-40E4-8176-F0DB65178184}" type="pres">
      <dgm:prSet presAssocID="{835D5D0C-3FD3-4588-A001-068146015D9A}" presName="hierRoot2" presStyleCnt="0">
        <dgm:presLayoutVars>
          <dgm:hierBranch val="init"/>
        </dgm:presLayoutVars>
      </dgm:prSet>
      <dgm:spPr/>
    </dgm:pt>
    <dgm:pt modelId="{2BAF3B8F-1AB2-4655-87DB-B187CA5083AD}" type="pres">
      <dgm:prSet presAssocID="{835D5D0C-3FD3-4588-A001-068146015D9A}" presName="rootComposite" presStyleCnt="0"/>
      <dgm:spPr/>
    </dgm:pt>
    <dgm:pt modelId="{66A2C9AA-6CED-49C9-8501-5DFD15B3441E}" type="pres">
      <dgm:prSet presAssocID="{835D5D0C-3FD3-4588-A001-068146015D9A}" presName="rootText" presStyleLbl="node2" presStyleIdx="2" presStyleCnt="3">
        <dgm:presLayoutVars>
          <dgm:chPref val="3"/>
        </dgm:presLayoutVars>
      </dgm:prSet>
      <dgm:spPr/>
    </dgm:pt>
    <dgm:pt modelId="{E7093E1D-5C5C-4301-BBAE-BB0A7B6F907E}" type="pres">
      <dgm:prSet presAssocID="{835D5D0C-3FD3-4588-A001-068146015D9A}" presName="rootConnector" presStyleLbl="node2" presStyleIdx="2" presStyleCnt="3"/>
      <dgm:spPr/>
    </dgm:pt>
    <dgm:pt modelId="{CC5B331F-B769-4771-ABEC-CC8FC8FFA942}" type="pres">
      <dgm:prSet presAssocID="{835D5D0C-3FD3-4588-A001-068146015D9A}" presName="hierChild4" presStyleCnt="0"/>
      <dgm:spPr/>
    </dgm:pt>
    <dgm:pt modelId="{A14BB1F7-EB94-4E1C-B626-5D9520CAE6A7}" type="pres">
      <dgm:prSet presAssocID="{835D5D0C-3FD3-4588-A001-068146015D9A}" presName="hierChild5" presStyleCnt="0"/>
      <dgm:spPr/>
    </dgm:pt>
    <dgm:pt modelId="{34BDC508-D4B9-4EF2-B273-510BCA9FCDFB}" type="pres">
      <dgm:prSet presAssocID="{C9F72F19-F1F8-4FCD-ACB5-D3D6CC991AEA}" presName="hierChild3" presStyleCnt="0"/>
      <dgm:spPr/>
    </dgm:pt>
    <dgm:pt modelId="{54B86951-91A0-46F0-B350-D3AA962E99CD}" type="pres">
      <dgm:prSet presAssocID="{2F3F1009-3D13-4C06-9511-9E15590B2435}" presName="Name111" presStyleLbl="parChTrans1D2" presStyleIdx="3" presStyleCnt="4"/>
      <dgm:spPr/>
    </dgm:pt>
    <dgm:pt modelId="{49658616-F63E-4519-A0C3-9B62290D3D20}" type="pres">
      <dgm:prSet presAssocID="{0481937A-74E2-4482-B980-7E3CE4D2F765}" presName="hierRoot3" presStyleCnt="0">
        <dgm:presLayoutVars>
          <dgm:hierBranch val="init"/>
        </dgm:presLayoutVars>
      </dgm:prSet>
      <dgm:spPr/>
    </dgm:pt>
    <dgm:pt modelId="{9A1C164B-74B4-4CEC-A521-8684E038A2D1}" type="pres">
      <dgm:prSet presAssocID="{0481937A-74E2-4482-B980-7E3CE4D2F765}" presName="rootComposite3" presStyleCnt="0"/>
      <dgm:spPr/>
    </dgm:pt>
    <dgm:pt modelId="{9E62608C-6205-4B85-8F67-BA22BF0FA0A0}" type="pres">
      <dgm:prSet presAssocID="{0481937A-74E2-4482-B980-7E3CE4D2F765}" presName="rootText3" presStyleLbl="asst1" presStyleIdx="0" presStyleCnt="1" custLinFactNeighborX="1338" custLinFactNeighborY="1874">
        <dgm:presLayoutVars>
          <dgm:chPref val="3"/>
        </dgm:presLayoutVars>
      </dgm:prSet>
      <dgm:spPr/>
    </dgm:pt>
    <dgm:pt modelId="{2790D6EC-63F0-4F61-9FCC-D28010193729}" type="pres">
      <dgm:prSet presAssocID="{0481937A-74E2-4482-B980-7E3CE4D2F765}" presName="rootConnector3" presStyleLbl="asst1" presStyleIdx="0" presStyleCnt="1"/>
      <dgm:spPr/>
    </dgm:pt>
    <dgm:pt modelId="{1AC7D0E1-D496-4CA0-84E8-130635A9079C}" type="pres">
      <dgm:prSet presAssocID="{0481937A-74E2-4482-B980-7E3CE4D2F765}" presName="hierChild6" presStyleCnt="0"/>
      <dgm:spPr/>
    </dgm:pt>
    <dgm:pt modelId="{BCAFC55C-DE71-4060-AE3B-23F5D6B48380}" type="pres">
      <dgm:prSet presAssocID="{0481937A-74E2-4482-B980-7E3CE4D2F765}" presName="hierChild7" presStyleCnt="0"/>
      <dgm:spPr/>
    </dgm:pt>
  </dgm:ptLst>
  <dgm:cxnLst>
    <dgm:cxn modelId="{27C56C01-9B7B-4F1C-923C-736782350CB8}" srcId="{6A8A9CED-DC4E-4654-B371-A269BC15E165}" destId="{C9F72F19-F1F8-4FCD-ACB5-D3D6CC991AEA}" srcOrd="0" destOrd="0" parTransId="{7519D670-9187-4D1F-B9C5-B959BC4A0830}" sibTransId="{580EEB06-A3A8-4940-AE8D-5AA153124298}"/>
    <dgm:cxn modelId="{02DE0107-D488-4361-AA75-9F4E97C31BDB}" srcId="{C9F72F19-F1F8-4FCD-ACB5-D3D6CC991AEA}" destId="{0481937A-74E2-4482-B980-7E3CE4D2F765}" srcOrd="1" destOrd="0" parTransId="{2F3F1009-3D13-4C06-9511-9E15590B2435}" sibTransId="{5F222347-0574-4CE6-B3CE-78983F69838D}"/>
    <dgm:cxn modelId="{7AB3E014-B031-47FE-A851-313CB3174656}" srcId="{C9F72F19-F1F8-4FCD-ACB5-D3D6CC991AEA}" destId="{835D5D0C-3FD3-4588-A001-068146015D9A}" srcOrd="3" destOrd="0" parTransId="{881E5795-8FC8-409F-9986-89E2EEA6DD23}" sibTransId="{3440914C-9FEF-4F89-B6B0-11AC7EE9A8DA}"/>
    <dgm:cxn modelId="{4905121F-C958-42CE-8B6C-8F450CB01348}" type="presOf" srcId="{881E5795-8FC8-409F-9986-89E2EEA6DD23}" destId="{E7D25BD2-5444-4243-BAEE-F48A307B0AEE}" srcOrd="0" destOrd="0" presId="urn:microsoft.com/office/officeart/2005/8/layout/orgChart1"/>
    <dgm:cxn modelId="{4B66FA32-D7CD-44BF-885C-11DB7EFE34D8}" type="presOf" srcId="{2F3F1009-3D13-4C06-9511-9E15590B2435}" destId="{54B86951-91A0-46F0-B350-D3AA962E99CD}" srcOrd="0" destOrd="0" presId="urn:microsoft.com/office/officeart/2005/8/layout/orgChart1"/>
    <dgm:cxn modelId="{063FFC35-41B9-4522-AA88-CE4710B23130}" type="presOf" srcId="{6A8A9CED-DC4E-4654-B371-A269BC15E165}" destId="{F2C4C8A6-DF3D-4814-9301-3C686025AA25}" srcOrd="0" destOrd="0" presId="urn:microsoft.com/office/officeart/2005/8/layout/orgChart1"/>
    <dgm:cxn modelId="{56C63F39-1FA8-48C0-9A0D-3EE34B5B5025}" type="presOf" srcId="{835D5D0C-3FD3-4588-A001-068146015D9A}" destId="{66A2C9AA-6CED-49C9-8501-5DFD15B3441E}" srcOrd="0" destOrd="0" presId="urn:microsoft.com/office/officeart/2005/8/layout/orgChart1"/>
    <dgm:cxn modelId="{38A4A044-734A-42BE-BC65-17317D968081}" type="presOf" srcId="{C9F72F19-F1F8-4FCD-ACB5-D3D6CC991AEA}" destId="{27661E20-8E88-48DA-AF22-1CC7254EC3F3}" srcOrd="0" destOrd="0" presId="urn:microsoft.com/office/officeart/2005/8/layout/orgChart1"/>
    <dgm:cxn modelId="{832E4545-888D-43BE-9856-A749EAA02CA1}" type="presOf" srcId="{C9F72F19-F1F8-4FCD-ACB5-D3D6CC991AEA}" destId="{1F1A66F2-4123-4CBE-A5F1-0AA2DA57B7F2}" srcOrd="1" destOrd="0" presId="urn:microsoft.com/office/officeart/2005/8/layout/orgChart1"/>
    <dgm:cxn modelId="{BA1B356B-F577-45FC-905B-930D72E152A0}" type="presOf" srcId="{0481937A-74E2-4482-B980-7E3CE4D2F765}" destId="{2790D6EC-63F0-4F61-9FCC-D28010193729}" srcOrd="1" destOrd="0" presId="urn:microsoft.com/office/officeart/2005/8/layout/orgChart1"/>
    <dgm:cxn modelId="{8A484270-57ED-4698-950B-A50C34565C23}" type="presOf" srcId="{1B7A99F2-56C0-435B-AE08-1BE042C97026}" destId="{0789DB25-197D-4A74-9D6F-111EF2BFC9B7}" srcOrd="0" destOrd="0" presId="urn:microsoft.com/office/officeart/2005/8/layout/orgChart1"/>
    <dgm:cxn modelId="{C457F650-60C6-4FD7-A81F-D5DFB1D1E27B}" type="presOf" srcId="{F9E05099-0641-44D7-92A5-5778D43EDA35}" destId="{091AE885-2493-4464-8BF5-B611E089209D}" srcOrd="0" destOrd="0" presId="urn:microsoft.com/office/officeart/2005/8/layout/orgChart1"/>
    <dgm:cxn modelId="{16CEF877-DE4C-4150-B0FF-A348A03B07E5}" type="presOf" srcId="{835D5D0C-3FD3-4588-A001-068146015D9A}" destId="{E7093E1D-5C5C-4301-BBAE-BB0A7B6F907E}" srcOrd="1" destOrd="0" presId="urn:microsoft.com/office/officeart/2005/8/layout/orgChart1"/>
    <dgm:cxn modelId="{2A10F68E-2268-4C23-A7FE-AB573E43C929}" type="presOf" srcId="{531E3BEA-CF18-4DA9-9F66-C8DC778444DF}" destId="{34B43175-D803-4CB0-9096-E7648B5F3699}" srcOrd="0" destOrd="0" presId="urn:microsoft.com/office/officeart/2005/8/layout/orgChart1"/>
    <dgm:cxn modelId="{B2DBCBAF-56A7-4671-A162-9683D760F44C}" type="presOf" srcId="{531E3BEA-CF18-4DA9-9F66-C8DC778444DF}" destId="{9CE96F67-49DE-4D23-B4F7-CD1B9D16BABE}" srcOrd="1" destOrd="0" presId="urn:microsoft.com/office/officeart/2005/8/layout/orgChart1"/>
    <dgm:cxn modelId="{7D62F6B0-391C-47F7-8C4C-83004E73F1F8}" srcId="{C9F72F19-F1F8-4FCD-ACB5-D3D6CC991AEA}" destId="{F9E05099-0641-44D7-92A5-5778D43EDA35}" srcOrd="0" destOrd="0" parTransId="{00A4A674-ECD1-4276-9F54-17B3E33F3BB0}" sibTransId="{A3649506-5A77-48C8-A07A-0FCD6C316A71}"/>
    <dgm:cxn modelId="{FD9105C8-4B2C-456B-8A58-9DB3476F4B2D}" type="presOf" srcId="{0481937A-74E2-4482-B980-7E3CE4D2F765}" destId="{9E62608C-6205-4B85-8F67-BA22BF0FA0A0}" srcOrd="0" destOrd="0" presId="urn:microsoft.com/office/officeart/2005/8/layout/orgChart1"/>
    <dgm:cxn modelId="{CFE192F2-4AB3-4FFF-A61F-F448EADED232}" type="presOf" srcId="{00A4A674-ECD1-4276-9F54-17B3E33F3BB0}" destId="{16A5CB84-4152-4518-842E-A121EB98024E}" srcOrd="0" destOrd="0" presId="urn:microsoft.com/office/officeart/2005/8/layout/orgChart1"/>
    <dgm:cxn modelId="{DD16CAF4-C80D-44B6-BEE8-8AC7F1A91798}" type="presOf" srcId="{F9E05099-0641-44D7-92A5-5778D43EDA35}" destId="{397F1BD2-687C-4527-ACBE-0F1639A3CB7A}" srcOrd="1" destOrd="0" presId="urn:microsoft.com/office/officeart/2005/8/layout/orgChart1"/>
    <dgm:cxn modelId="{CDBFFAF6-51A1-4821-A404-8409AC65095B}" srcId="{C9F72F19-F1F8-4FCD-ACB5-D3D6CC991AEA}" destId="{531E3BEA-CF18-4DA9-9F66-C8DC778444DF}" srcOrd="2" destOrd="0" parTransId="{1B7A99F2-56C0-435B-AE08-1BE042C97026}" sibTransId="{7DD39AD8-8982-4E6D-9E79-D1BEE11D1CD8}"/>
    <dgm:cxn modelId="{29F66E3A-B75E-4C2E-A72D-63B137A1A42F}" type="presParOf" srcId="{F2C4C8A6-DF3D-4814-9301-3C686025AA25}" destId="{0D5C7759-829E-43B0-A395-913DC7986E15}" srcOrd="0" destOrd="0" presId="urn:microsoft.com/office/officeart/2005/8/layout/orgChart1"/>
    <dgm:cxn modelId="{1B059F23-4DB5-4B17-B5F1-DABBCECCF46B}" type="presParOf" srcId="{0D5C7759-829E-43B0-A395-913DC7986E15}" destId="{87C482DD-1FC9-450E-8997-FB538AF321AD}" srcOrd="0" destOrd="0" presId="urn:microsoft.com/office/officeart/2005/8/layout/orgChart1"/>
    <dgm:cxn modelId="{8929A393-98DB-4385-A2E9-13096B1CFD7F}" type="presParOf" srcId="{87C482DD-1FC9-450E-8997-FB538AF321AD}" destId="{27661E20-8E88-48DA-AF22-1CC7254EC3F3}" srcOrd="0" destOrd="0" presId="urn:microsoft.com/office/officeart/2005/8/layout/orgChart1"/>
    <dgm:cxn modelId="{105ECF98-5762-4B49-83A6-96921F3B8DB2}" type="presParOf" srcId="{87C482DD-1FC9-450E-8997-FB538AF321AD}" destId="{1F1A66F2-4123-4CBE-A5F1-0AA2DA57B7F2}" srcOrd="1" destOrd="0" presId="urn:microsoft.com/office/officeart/2005/8/layout/orgChart1"/>
    <dgm:cxn modelId="{BF776CDC-5D6C-490D-A75E-A5F334F48E5C}" type="presParOf" srcId="{0D5C7759-829E-43B0-A395-913DC7986E15}" destId="{D4E919EF-95E5-4710-9148-D7516EAE20E5}" srcOrd="1" destOrd="0" presId="urn:microsoft.com/office/officeart/2005/8/layout/orgChart1"/>
    <dgm:cxn modelId="{B445E840-64C7-426F-A7BB-8F724F20AFF3}" type="presParOf" srcId="{D4E919EF-95E5-4710-9148-D7516EAE20E5}" destId="{16A5CB84-4152-4518-842E-A121EB98024E}" srcOrd="0" destOrd="0" presId="urn:microsoft.com/office/officeart/2005/8/layout/orgChart1"/>
    <dgm:cxn modelId="{BDA7D8DD-27DA-4AEE-BD36-59724A6D3F60}" type="presParOf" srcId="{D4E919EF-95E5-4710-9148-D7516EAE20E5}" destId="{F979A27C-3AC4-44D8-9A2E-F7A090B3FFD4}" srcOrd="1" destOrd="0" presId="urn:microsoft.com/office/officeart/2005/8/layout/orgChart1"/>
    <dgm:cxn modelId="{C5E74A87-8A9E-4E18-85D5-33357636A868}" type="presParOf" srcId="{F979A27C-3AC4-44D8-9A2E-F7A090B3FFD4}" destId="{3B5152DF-1EF0-4C8A-8E6D-8196B67C1C17}" srcOrd="0" destOrd="0" presId="urn:microsoft.com/office/officeart/2005/8/layout/orgChart1"/>
    <dgm:cxn modelId="{92568806-D59A-49E4-B231-4169D3620EF9}" type="presParOf" srcId="{3B5152DF-1EF0-4C8A-8E6D-8196B67C1C17}" destId="{091AE885-2493-4464-8BF5-B611E089209D}" srcOrd="0" destOrd="0" presId="urn:microsoft.com/office/officeart/2005/8/layout/orgChart1"/>
    <dgm:cxn modelId="{29B27C2E-894F-42A6-9180-DF45E9C278C0}" type="presParOf" srcId="{3B5152DF-1EF0-4C8A-8E6D-8196B67C1C17}" destId="{397F1BD2-687C-4527-ACBE-0F1639A3CB7A}" srcOrd="1" destOrd="0" presId="urn:microsoft.com/office/officeart/2005/8/layout/orgChart1"/>
    <dgm:cxn modelId="{668C5022-5B21-4823-9E3A-BC645C68EC56}" type="presParOf" srcId="{F979A27C-3AC4-44D8-9A2E-F7A090B3FFD4}" destId="{5FC8D89D-1A3F-4FD6-9E3B-C041C969D079}" srcOrd="1" destOrd="0" presId="urn:microsoft.com/office/officeart/2005/8/layout/orgChart1"/>
    <dgm:cxn modelId="{70ACEEDA-99B7-454A-8DA3-52B40B063312}" type="presParOf" srcId="{F979A27C-3AC4-44D8-9A2E-F7A090B3FFD4}" destId="{4E97D62F-7E2D-4084-A009-AF3E26BAB69B}" srcOrd="2" destOrd="0" presId="urn:microsoft.com/office/officeart/2005/8/layout/orgChart1"/>
    <dgm:cxn modelId="{1294179E-4A2B-447C-A108-A381BF15B8C4}" type="presParOf" srcId="{D4E919EF-95E5-4710-9148-D7516EAE20E5}" destId="{0789DB25-197D-4A74-9D6F-111EF2BFC9B7}" srcOrd="2" destOrd="0" presId="urn:microsoft.com/office/officeart/2005/8/layout/orgChart1"/>
    <dgm:cxn modelId="{62254805-B14C-43D5-8F26-9352E2B735B5}" type="presParOf" srcId="{D4E919EF-95E5-4710-9148-D7516EAE20E5}" destId="{931ECD99-B5EF-41ED-80BE-F071D0552FD1}" srcOrd="3" destOrd="0" presId="urn:microsoft.com/office/officeart/2005/8/layout/orgChart1"/>
    <dgm:cxn modelId="{B9477132-46E7-4CBC-ACF8-C9DBCBADAC16}" type="presParOf" srcId="{931ECD99-B5EF-41ED-80BE-F071D0552FD1}" destId="{F8BE6571-9CAC-41A8-A074-22CE13EE159A}" srcOrd="0" destOrd="0" presId="urn:microsoft.com/office/officeart/2005/8/layout/orgChart1"/>
    <dgm:cxn modelId="{C79D4268-7289-4D5C-A2AE-10877E014936}" type="presParOf" srcId="{F8BE6571-9CAC-41A8-A074-22CE13EE159A}" destId="{34B43175-D803-4CB0-9096-E7648B5F3699}" srcOrd="0" destOrd="0" presId="urn:microsoft.com/office/officeart/2005/8/layout/orgChart1"/>
    <dgm:cxn modelId="{85E9D53F-E694-46A7-AF4F-DC9B7079D8E7}" type="presParOf" srcId="{F8BE6571-9CAC-41A8-A074-22CE13EE159A}" destId="{9CE96F67-49DE-4D23-B4F7-CD1B9D16BABE}" srcOrd="1" destOrd="0" presId="urn:microsoft.com/office/officeart/2005/8/layout/orgChart1"/>
    <dgm:cxn modelId="{B6DAEE78-7D22-4A59-82DA-D94B5C0DC9D5}" type="presParOf" srcId="{931ECD99-B5EF-41ED-80BE-F071D0552FD1}" destId="{E5705463-B47B-44F3-8B1B-F24B96AD4C69}" srcOrd="1" destOrd="0" presId="urn:microsoft.com/office/officeart/2005/8/layout/orgChart1"/>
    <dgm:cxn modelId="{8A926D12-D73C-4BEC-B641-F54F0455906A}" type="presParOf" srcId="{931ECD99-B5EF-41ED-80BE-F071D0552FD1}" destId="{2968DC98-A705-4393-B0D6-B96A0F0FE594}" srcOrd="2" destOrd="0" presId="urn:microsoft.com/office/officeart/2005/8/layout/orgChart1"/>
    <dgm:cxn modelId="{ED0B5A44-F561-445F-B3D2-DE27B41CFBDC}" type="presParOf" srcId="{D4E919EF-95E5-4710-9148-D7516EAE20E5}" destId="{E7D25BD2-5444-4243-BAEE-F48A307B0AEE}" srcOrd="4" destOrd="0" presId="urn:microsoft.com/office/officeart/2005/8/layout/orgChart1"/>
    <dgm:cxn modelId="{6C6DFAD2-5626-4A15-B494-2044D6953EB0}" type="presParOf" srcId="{D4E919EF-95E5-4710-9148-D7516EAE20E5}" destId="{D58993A7-3B5C-40E4-8176-F0DB65178184}" srcOrd="5" destOrd="0" presId="urn:microsoft.com/office/officeart/2005/8/layout/orgChart1"/>
    <dgm:cxn modelId="{3A264EE1-9832-40E8-AB29-E7522148CC55}" type="presParOf" srcId="{D58993A7-3B5C-40E4-8176-F0DB65178184}" destId="{2BAF3B8F-1AB2-4655-87DB-B187CA5083AD}" srcOrd="0" destOrd="0" presId="urn:microsoft.com/office/officeart/2005/8/layout/orgChart1"/>
    <dgm:cxn modelId="{A0392549-98DC-404A-B0EE-E3E478D38FEF}" type="presParOf" srcId="{2BAF3B8F-1AB2-4655-87DB-B187CA5083AD}" destId="{66A2C9AA-6CED-49C9-8501-5DFD15B3441E}" srcOrd="0" destOrd="0" presId="urn:microsoft.com/office/officeart/2005/8/layout/orgChart1"/>
    <dgm:cxn modelId="{2AAA6AD9-5272-4216-A6F2-897F16CF68F2}" type="presParOf" srcId="{2BAF3B8F-1AB2-4655-87DB-B187CA5083AD}" destId="{E7093E1D-5C5C-4301-BBAE-BB0A7B6F907E}" srcOrd="1" destOrd="0" presId="urn:microsoft.com/office/officeart/2005/8/layout/orgChart1"/>
    <dgm:cxn modelId="{82051847-1920-4A6F-B54F-0FE80DD49925}" type="presParOf" srcId="{D58993A7-3B5C-40E4-8176-F0DB65178184}" destId="{CC5B331F-B769-4771-ABEC-CC8FC8FFA942}" srcOrd="1" destOrd="0" presId="urn:microsoft.com/office/officeart/2005/8/layout/orgChart1"/>
    <dgm:cxn modelId="{73DD8143-7A24-4805-ADFC-0ABDDD6637E1}" type="presParOf" srcId="{D58993A7-3B5C-40E4-8176-F0DB65178184}" destId="{A14BB1F7-EB94-4E1C-B626-5D9520CAE6A7}" srcOrd="2" destOrd="0" presId="urn:microsoft.com/office/officeart/2005/8/layout/orgChart1"/>
    <dgm:cxn modelId="{83D03AD9-AAF3-4018-ACF5-59470BEDF057}" type="presParOf" srcId="{0D5C7759-829E-43B0-A395-913DC7986E15}" destId="{34BDC508-D4B9-4EF2-B273-510BCA9FCDFB}" srcOrd="2" destOrd="0" presId="urn:microsoft.com/office/officeart/2005/8/layout/orgChart1"/>
    <dgm:cxn modelId="{007AD013-CC09-4DD5-96E3-40CDBF979B72}" type="presParOf" srcId="{34BDC508-D4B9-4EF2-B273-510BCA9FCDFB}" destId="{54B86951-91A0-46F0-B350-D3AA962E99CD}" srcOrd="0" destOrd="0" presId="urn:microsoft.com/office/officeart/2005/8/layout/orgChart1"/>
    <dgm:cxn modelId="{9A421674-E1A5-44E2-961D-556E04A706F1}" type="presParOf" srcId="{34BDC508-D4B9-4EF2-B273-510BCA9FCDFB}" destId="{49658616-F63E-4519-A0C3-9B62290D3D20}" srcOrd="1" destOrd="0" presId="urn:microsoft.com/office/officeart/2005/8/layout/orgChart1"/>
    <dgm:cxn modelId="{9297E695-9AD9-4B67-A424-92F4EAF4F64C}" type="presParOf" srcId="{49658616-F63E-4519-A0C3-9B62290D3D20}" destId="{9A1C164B-74B4-4CEC-A521-8684E038A2D1}" srcOrd="0" destOrd="0" presId="urn:microsoft.com/office/officeart/2005/8/layout/orgChart1"/>
    <dgm:cxn modelId="{8F11B54B-AABD-4A46-828A-005F5F49CA69}" type="presParOf" srcId="{9A1C164B-74B4-4CEC-A521-8684E038A2D1}" destId="{9E62608C-6205-4B85-8F67-BA22BF0FA0A0}" srcOrd="0" destOrd="0" presId="urn:microsoft.com/office/officeart/2005/8/layout/orgChart1"/>
    <dgm:cxn modelId="{41D7CF5E-2214-4C4F-8AA7-1C0F71A288E9}" type="presParOf" srcId="{9A1C164B-74B4-4CEC-A521-8684E038A2D1}" destId="{2790D6EC-63F0-4F61-9FCC-D28010193729}" srcOrd="1" destOrd="0" presId="urn:microsoft.com/office/officeart/2005/8/layout/orgChart1"/>
    <dgm:cxn modelId="{40C62CF6-C212-4F76-876B-53FB9A19F0B0}" type="presParOf" srcId="{49658616-F63E-4519-A0C3-9B62290D3D20}" destId="{1AC7D0E1-D496-4CA0-84E8-130635A9079C}" srcOrd="1" destOrd="0" presId="urn:microsoft.com/office/officeart/2005/8/layout/orgChart1"/>
    <dgm:cxn modelId="{350CC769-4BC7-45DB-9E0E-2FE016F9DEBC}" type="presParOf" srcId="{49658616-F63E-4519-A0C3-9B62290D3D20}" destId="{BCAFC55C-DE71-4060-AE3B-23F5D6B4838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8A9CED-DC4E-4654-B371-A269BC15E165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C9F72F19-F1F8-4FCD-ACB5-D3D6CC991AEA}">
      <dgm:prSet phldrT="[Tekst]"/>
      <dgm:spPr/>
      <dgm:t>
        <a:bodyPr/>
        <a:lstStyle/>
        <a:p>
          <a:r>
            <a:rPr lang="nb-NO" dirty="0"/>
            <a:t>Kommunedirektør</a:t>
          </a:r>
        </a:p>
      </dgm:t>
    </dgm:pt>
    <dgm:pt modelId="{7519D670-9187-4D1F-B9C5-B959BC4A0830}" type="parTrans" cxnId="{27C56C01-9B7B-4F1C-923C-736782350CB8}">
      <dgm:prSet/>
      <dgm:spPr/>
      <dgm:t>
        <a:bodyPr/>
        <a:lstStyle/>
        <a:p>
          <a:endParaRPr lang="nb-NO"/>
        </a:p>
      </dgm:t>
    </dgm:pt>
    <dgm:pt modelId="{580EEB06-A3A8-4940-AE8D-5AA153124298}" type="sibTrans" cxnId="{27C56C01-9B7B-4F1C-923C-736782350CB8}">
      <dgm:prSet/>
      <dgm:spPr/>
      <dgm:t>
        <a:bodyPr/>
        <a:lstStyle/>
        <a:p>
          <a:endParaRPr lang="nb-NO"/>
        </a:p>
      </dgm:t>
    </dgm:pt>
    <dgm:pt modelId="{531E3BEA-CF18-4DA9-9F66-C8DC778444DF}">
      <dgm:prSet/>
      <dgm:spPr/>
      <dgm:t>
        <a:bodyPr/>
        <a:lstStyle/>
        <a:p>
          <a:r>
            <a:rPr lang="nb-NO" dirty="0"/>
            <a:t>Leder administrasjon</a:t>
          </a:r>
        </a:p>
        <a:p>
          <a:r>
            <a:rPr lang="nb-NO" dirty="0"/>
            <a:t>(Arkivleder)</a:t>
          </a:r>
        </a:p>
      </dgm:t>
    </dgm:pt>
    <dgm:pt modelId="{1B7A99F2-56C0-435B-AE08-1BE042C97026}" type="parTrans" cxnId="{CDBFFAF6-51A1-4821-A404-8409AC65095B}">
      <dgm:prSet/>
      <dgm:spPr/>
      <dgm:t>
        <a:bodyPr/>
        <a:lstStyle/>
        <a:p>
          <a:endParaRPr lang="nb-NO"/>
        </a:p>
      </dgm:t>
    </dgm:pt>
    <dgm:pt modelId="{7DD39AD8-8982-4E6D-9E79-D1BEE11D1CD8}" type="sibTrans" cxnId="{CDBFFAF6-51A1-4821-A404-8409AC65095B}">
      <dgm:prSet/>
      <dgm:spPr/>
      <dgm:t>
        <a:bodyPr/>
        <a:lstStyle/>
        <a:p>
          <a:endParaRPr lang="nb-NO"/>
        </a:p>
      </dgm:t>
    </dgm:pt>
    <dgm:pt modelId="{BC11B078-A91B-4451-876C-34D7E18840B2}">
      <dgm:prSet/>
      <dgm:spPr/>
      <dgm:t>
        <a:bodyPr/>
        <a:lstStyle/>
        <a:p>
          <a:r>
            <a:rPr lang="nb-NO" dirty="0"/>
            <a:t>Rådgiver arkiv</a:t>
          </a:r>
        </a:p>
        <a:p>
          <a:r>
            <a:rPr lang="nb-NO"/>
            <a:t>(Fagansvar)</a:t>
          </a:r>
          <a:endParaRPr lang="nb-NO" dirty="0"/>
        </a:p>
      </dgm:t>
    </dgm:pt>
    <dgm:pt modelId="{B0C73D95-2AA0-4760-BBB0-5DD83C155E0E}" type="parTrans" cxnId="{AAB06E67-252C-47CC-B999-D7D68DDE437D}">
      <dgm:prSet/>
      <dgm:spPr/>
      <dgm:t>
        <a:bodyPr/>
        <a:lstStyle/>
        <a:p>
          <a:endParaRPr lang="nb-NO"/>
        </a:p>
      </dgm:t>
    </dgm:pt>
    <dgm:pt modelId="{A37D8DC2-2B3A-4E8C-88BE-C730C0397F3F}" type="sibTrans" cxnId="{AAB06E67-252C-47CC-B999-D7D68DDE437D}">
      <dgm:prSet/>
      <dgm:spPr/>
      <dgm:t>
        <a:bodyPr/>
        <a:lstStyle/>
        <a:p>
          <a:endParaRPr lang="nb-NO"/>
        </a:p>
      </dgm:t>
    </dgm:pt>
    <dgm:pt modelId="{1E40D9B2-4B41-407A-A5C8-309BB51E8EBA}">
      <dgm:prSet/>
      <dgm:spPr/>
      <dgm:t>
        <a:bodyPr/>
        <a:lstStyle/>
        <a:p>
          <a:r>
            <a:rPr lang="nb-NO" dirty="0"/>
            <a:t>Merkantil</a:t>
          </a:r>
        </a:p>
        <a:p>
          <a:r>
            <a:rPr lang="nb-NO" dirty="0"/>
            <a:t>(</a:t>
          </a:r>
          <a:r>
            <a:rPr lang="nb-NO" dirty="0" err="1"/>
            <a:t>Arkivpersonal</a:t>
          </a:r>
          <a:r>
            <a:rPr lang="nb-NO" dirty="0"/>
            <a:t>)</a:t>
          </a:r>
        </a:p>
      </dgm:t>
    </dgm:pt>
    <dgm:pt modelId="{EDCFAE7A-C92C-413A-BFC2-7EFA819CA5DD}" type="parTrans" cxnId="{D903729B-FA58-4F2B-989E-B3B724334E94}">
      <dgm:prSet/>
      <dgm:spPr/>
      <dgm:t>
        <a:bodyPr/>
        <a:lstStyle/>
        <a:p>
          <a:endParaRPr lang="nb-NO"/>
        </a:p>
      </dgm:t>
    </dgm:pt>
    <dgm:pt modelId="{47D2175C-6E44-4FDE-A3FF-25E5D3C37A91}" type="sibTrans" cxnId="{D903729B-FA58-4F2B-989E-B3B724334E94}">
      <dgm:prSet/>
      <dgm:spPr/>
      <dgm:t>
        <a:bodyPr/>
        <a:lstStyle/>
        <a:p>
          <a:endParaRPr lang="nb-NO"/>
        </a:p>
      </dgm:t>
    </dgm:pt>
    <dgm:pt modelId="{F2C4C8A6-DF3D-4814-9301-3C686025AA25}" type="pres">
      <dgm:prSet presAssocID="{6A8A9CED-DC4E-4654-B371-A269BC15E1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5C7759-829E-43B0-A395-913DC7986E15}" type="pres">
      <dgm:prSet presAssocID="{C9F72F19-F1F8-4FCD-ACB5-D3D6CC991AEA}" presName="hierRoot1" presStyleCnt="0">
        <dgm:presLayoutVars>
          <dgm:hierBranch val="init"/>
        </dgm:presLayoutVars>
      </dgm:prSet>
      <dgm:spPr/>
    </dgm:pt>
    <dgm:pt modelId="{87C482DD-1FC9-450E-8997-FB538AF321AD}" type="pres">
      <dgm:prSet presAssocID="{C9F72F19-F1F8-4FCD-ACB5-D3D6CC991AEA}" presName="rootComposite1" presStyleCnt="0"/>
      <dgm:spPr/>
    </dgm:pt>
    <dgm:pt modelId="{27661E20-8E88-48DA-AF22-1CC7254EC3F3}" type="pres">
      <dgm:prSet presAssocID="{C9F72F19-F1F8-4FCD-ACB5-D3D6CC991AEA}" presName="rootText1" presStyleLbl="node0" presStyleIdx="0" presStyleCnt="1">
        <dgm:presLayoutVars>
          <dgm:chPref val="3"/>
        </dgm:presLayoutVars>
      </dgm:prSet>
      <dgm:spPr/>
    </dgm:pt>
    <dgm:pt modelId="{1F1A66F2-4123-4CBE-A5F1-0AA2DA57B7F2}" type="pres">
      <dgm:prSet presAssocID="{C9F72F19-F1F8-4FCD-ACB5-D3D6CC991AEA}" presName="rootConnector1" presStyleLbl="node1" presStyleIdx="0" presStyleCnt="0"/>
      <dgm:spPr/>
    </dgm:pt>
    <dgm:pt modelId="{D4E919EF-95E5-4710-9148-D7516EAE20E5}" type="pres">
      <dgm:prSet presAssocID="{C9F72F19-F1F8-4FCD-ACB5-D3D6CC991AEA}" presName="hierChild2" presStyleCnt="0"/>
      <dgm:spPr/>
    </dgm:pt>
    <dgm:pt modelId="{0789DB25-197D-4A74-9D6F-111EF2BFC9B7}" type="pres">
      <dgm:prSet presAssocID="{1B7A99F2-56C0-435B-AE08-1BE042C97026}" presName="Name37" presStyleLbl="parChTrans1D2" presStyleIdx="0" presStyleCnt="1"/>
      <dgm:spPr/>
    </dgm:pt>
    <dgm:pt modelId="{931ECD99-B5EF-41ED-80BE-F071D0552FD1}" type="pres">
      <dgm:prSet presAssocID="{531E3BEA-CF18-4DA9-9F66-C8DC778444DF}" presName="hierRoot2" presStyleCnt="0">
        <dgm:presLayoutVars>
          <dgm:hierBranch val="init"/>
        </dgm:presLayoutVars>
      </dgm:prSet>
      <dgm:spPr/>
    </dgm:pt>
    <dgm:pt modelId="{F8BE6571-9CAC-41A8-A074-22CE13EE159A}" type="pres">
      <dgm:prSet presAssocID="{531E3BEA-CF18-4DA9-9F66-C8DC778444DF}" presName="rootComposite" presStyleCnt="0"/>
      <dgm:spPr/>
    </dgm:pt>
    <dgm:pt modelId="{34B43175-D803-4CB0-9096-E7648B5F3699}" type="pres">
      <dgm:prSet presAssocID="{531E3BEA-CF18-4DA9-9F66-C8DC778444DF}" presName="rootText" presStyleLbl="node2" presStyleIdx="0" presStyleCnt="1">
        <dgm:presLayoutVars>
          <dgm:chPref val="3"/>
        </dgm:presLayoutVars>
      </dgm:prSet>
      <dgm:spPr/>
    </dgm:pt>
    <dgm:pt modelId="{9CE96F67-49DE-4D23-B4F7-CD1B9D16BABE}" type="pres">
      <dgm:prSet presAssocID="{531E3BEA-CF18-4DA9-9F66-C8DC778444DF}" presName="rootConnector" presStyleLbl="node2" presStyleIdx="0" presStyleCnt="1"/>
      <dgm:spPr/>
    </dgm:pt>
    <dgm:pt modelId="{E5705463-B47B-44F3-8B1B-F24B96AD4C69}" type="pres">
      <dgm:prSet presAssocID="{531E3BEA-CF18-4DA9-9F66-C8DC778444DF}" presName="hierChild4" presStyleCnt="0"/>
      <dgm:spPr/>
    </dgm:pt>
    <dgm:pt modelId="{20A80A10-0985-4622-B61A-069681AC6B95}" type="pres">
      <dgm:prSet presAssocID="{B0C73D95-2AA0-4760-BBB0-5DD83C155E0E}" presName="Name37" presStyleLbl="parChTrans1D3" presStyleIdx="0" presStyleCnt="2"/>
      <dgm:spPr/>
    </dgm:pt>
    <dgm:pt modelId="{90CCD67E-539F-43BE-AB1E-5312E1B84CE5}" type="pres">
      <dgm:prSet presAssocID="{BC11B078-A91B-4451-876C-34D7E18840B2}" presName="hierRoot2" presStyleCnt="0">
        <dgm:presLayoutVars>
          <dgm:hierBranch val="init"/>
        </dgm:presLayoutVars>
      </dgm:prSet>
      <dgm:spPr/>
    </dgm:pt>
    <dgm:pt modelId="{FA54638A-B369-4D5B-BF5E-30011AD9355E}" type="pres">
      <dgm:prSet presAssocID="{BC11B078-A91B-4451-876C-34D7E18840B2}" presName="rootComposite" presStyleCnt="0"/>
      <dgm:spPr/>
    </dgm:pt>
    <dgm:pt modelId="{57BD4208-9469-4569-BD0F-736B72E42373}" type="pres">
      <dgm:prSet presAssocID="{BC11B078-A91B-4451-876C-34D7E18840B2}" presName="rootText" presStyleLbl="node3" presStyleIdx="0" presStyleCnt="2">
        <dgm:presLayoutVars>
          <dgm:chPref val="3"/>
        </dgm:presLayoutVars>
      </dgm:prSet>
      <dgm:spPr/>
    </dgm:pt>
    <dgm:pt modelId="{67312F7F-9ED1-4BDB-9459-EE1F11EFBEAA}" type="pres">
      <dgm:prSet presAssocID="{BC11B078-A91B-4451-876C-34D7E18840B2}" presName="rootConnector" presStyleLbl="node3" presStyleIdx="0" presStyleCnt="2"/>
      <dgm:spPr/>
    </dgm:pt>
    <dgm:pt modelId="{E77968D7-9C4F-4CB5-8102-141A258BF2DB}" type="pres">
      <dgm:prSet presAssocID="{BC11B078-A91B-4451-876C-34D7E18840B2}" presName="hierChild4" presStyleCnt="0"/>
      <dgm:spPr/>
    </dgm:pt>
    <dgm:pt modelId="{4314CA63-0C81-4D12-8C28-ADBA501DB981}" type="pres">
      <dgm:prSet presAssocID="{BC11B078-A91B-4451-876C-34D7E18840B2}" presName="hierChild5" presStyleCnt="0"/>
      <dgm:spPr/>
    </dgm:pt>
    <dgm:pt modelId="{AD5EA67A-7776-4435-A09B-4FC0F61512A3}" type="pres">
      <dgm:prSet presAssocID="{EDCFAE7A-C92C-413A-BFC2-7EFA819CA5DD}" presName="Name37" presStyleLbl="parChTrans1D3" presStyleIdx="1" presStyleCnt="2"/>
      <dgm:spPr/>
    </dgm:pt>
    <dgm:pt modelId="{8BFCFDA3-293C-4730-8654-A51E1A83BDEF}" type="pres">
      <dgm:prSet presAssocID="{1E40D9B2-4B41-407A-A5C8-309BB51E8EBA}" presName="hierRoot2" presStyleCnt="0">
        <dgm:presLayoutVars>
          <dgm:hierBranch val="init"/>
        </dgm:presLayoutVars>
      </dgm:prSet>
      <dgm:spPr/>
    </dgm:pt>
    <dgm:pt modelId="{EEA74F5D-FAB7-4185-969E-5D565AE5837B}" type="pres">
      <dgm:prSet presAssocID="{1E40D9B2-4B41-407A-A5C8-309BB51E8EBA}" presName="rootComposite" presStyleCnt="0"/>
      <dgm:spPr/>
    </dgm:pt>
    <dgm:pt modelId="{0BDBF619-6E33-4DA1-863D-AD192B88F898}" type="pres">
      <dgm:prSet presAssocID="{1E40D9B2-4B41-407A-A5C8-309BB51E8EBA}" presName="rootText" presStyleLbl="node3" presStyleIdx="1" presStyleCnt="2">
        <dgm:presLayoutVars>
          <dgm:chPref val="3"/>
        </dgm:presLayoutVars>
      </dgm:prSet>
      <dgm:spPr/>
    </dgm:pt>
    <dgm:pt modelId="{7D3E7778-B8F1-4CC8-95AE-FF465543D325}" type="pres">
      <dgm:prSet presAssocID="{1E40D9B2-4B41-407A-A5C8-309BB51E8EBA}" presName="rootConnector" presStyleLbl="node3" presStyleIdx="1" presStyleCnt="2"/>
      <dgm:spPr/>
    </dgm:pt>
    <dgm:pt modelId="{8F12192E-1E0F-4C47-9D29-AC968ED3DD9D}" type="pres">
      <dgm:prSet presAssocID="{1E40D9B2-4B41-407A-A5C8-309BB51E8EBA}" presName="hierChild4" presStyleCnt="0"/>
      <dgm:spPr/>
    </dgm:pt>
    <dgm:pt modelId="{0AACE941-0A2C-43AE-B589-28C1B553F8D2}" type="pres">
      <dgm:prSet presAssocID="{1E40D9B2-4B41-407A-A5C8-309BB51E8EBA}" presName="hierChild5" presStyleCnt="0"/>
      <dgm:spPr/>
    </dgm:pt>
    <dgm:pt modelId="{2968DC98-A705-4393-B0D6-B96A0F0FE594}" type="pres">
      <dgm:prSet presAssocID="{531E3BEA-CF18-4DA9-9F66-C8DC778444DF}" presName="hierChild5" presStyleCnt="0"/>
      <dgm:spPr/>
    </dgm:pt>
    <dgm:pt modelId="{34BDC508-D4B9-4EF2-B273-510BCA9FCDFB}" type="pres">
      <dgm:prSet presAssocID="{C9F72F19-F1F8-4FCD-ACB5-D3D6CC991AEA}" presName="hierChild3" presStyleCnt="0"/>
      <dgm:spPr/>
    </dgm:pt>
  </dgm:ptLst>
  <dgm:cxnLst>
    <dgm:cxn modelId="{27C56C01-9B7B-4F1C-923C-736782350CB8}" srcId="{6A8A9CED-DC4E-4654-B371-A269BC15E165}" destId="{C9F72F19-F1F8-4FCD-ACB5-D3D6CC991AEA}" srcOrd="0" destOrd="0" parTransId="{7519D670-9187-4D1F-B9C5-B959BC4A0830}" sibTransId="{580EEB06-A3A8-4940-AE8D-5AA153124298}"/>
    <dgm:cxn modelId="{063FFC35-41B9-4522-AA88-CE4710B23130}" type="presOf" srcId="{6A8A9CED-DC4E-4654-B371-A269BC15E165}" destId="{F2C4C8A6-DF3D-4814-9301-3C686025AA25}" srcOrd="0" destOrd="0" presId="urn:microsoft.com/office/officeart/2005/8/layout/orgChart1"/>
    <dgm:cxn modelId="{33FE1D3E-A513-4004-9773-AD8545C596F8}" type="presOf" srcId="{BC11B078-A91B-4451-876C-34D7E18840B2}" destId="{57BD4208-9469-4569-BD0F-736B72E42373}" srcOrd="0" destOrd="0" presId="urn:microsoft.com/office/officeart/2005/8/layout/orgChart1"/>
    <dgm:cxn modelId="{38A4A044-734A-42BE-BC65-17317D968081}" type="presOf" srcId="{C9F72F19-F1F8-4FCD-ACB5-D3D6CC991AEA}" destId="{27661E20-8E88-48DA-AF22-1CC7254EC3F3}" srcOrd="0" destOrd="0" presId="urn:microsoft.com/office/officeart/2005/8/layout/orgChart1"/>
    <dgm:cxn modelId="{832E4545-888D-43BE-9856-A749EAA02CA1}" type="presOf" srcId="{C9F72F19-F1F8-4FCD-ACB5-D3D6CC991AEA}" destId="{1F1A66F2-4123-4CBE-A5F1-0AA2DA57B7F2}" srcOrd="1" destOrd="0" presId="urn:microsoft.com/office/officeart/2005/8/layout/orgChart1"/>
    <dgm:cxn modelId="{AAB06E67-252C-47CC-B999-D7D68DDE437D}" srcId="{531E3BEA-CF18-4DA9-9F66-C8DC778444DF}" destId="{BC11B078-A91B-4451-876C-34D7E18840B2}" srcOrd="0" destOrd="0" parTransId="{B0C73D95-2AA0-4760-BBB0-5DD83C155E0E}" sibTransId="{A37D8DC2-2B3A-4E8C-88BE-C730C0397F3F}"/>
    <dgm:cxn modelId="{9DA8684C-FD58-404E-B720-C150D658923A}" type="presOf" srcId="{EDCFAE7A-C92C-413A-BFC2-7EFA819CA5DD}" destId="{AD5EA67A-7776-4435-A09B-4FC0F61512A3}" srcOrd="0" destOrd="0" presId="urn:microsoft.com/office/officeart/2005/8/layout/orgChart1"/>
    <dgm:cxn modelId="{8A484270-57ED-4698-950B-A50C34565C23}" type="presOf" srcId="{1B7A99F2-56C0-435B-AE08-1BE042C97026}" destId="{0789DB25-197D-4A74-9D6F-111EF2BFC9B7}" srcOrd="0" destOrd="0" presId="urn:microsoft.com/office/officeart/2005/8/layout/orgChart1"/>
    <dgm:cxn modelId="{370D8A53-57FA-4362-A7F5-1043EDA2F0EE}" type="presOf" srcId="{B0C73D95-2AA0-4760-BBB0-5DD83C155E0E}" destId="{20A80A10-0985-4622-B61A-069681AC6B95}" srcOrd="0" destOrd="0" presId="urn:microsoft.com/office/officeart/2005/8/layout/orgChart1"/>
    <dgm:cxn modelId="{FCCD5978-0EFE-4058-9182-3B9DDBC88D19}" type="presOf" srcId="{1E40D9B2-4B41-407A-A5C8-309BB51E8EBA}" destId="{7D3E7778-B8F1-4CC8-95AE-FF465543D325}" srcOrd="1" destOrd="0" presId="urn:microsoft.com/office/officeart/2005/8/layout/orgChart1"/>
    <dgm:cxn modelId="{740CDD8D-EAA0-4FAE-B684-B8C2CB57B407}" type="presOf" srcId="{BC11B078-A91B-4451-876C-34D7E18840B2}" destId="{67312F7F-9ED1-4BDB-9459-EE1F11EFBEAA}" srcOrd="1" destOrd="0" presId="urn:microsoft.com/office/officeart/2005/8/layout/orgChart1"/>
    <dgm:cxn modelId="{2A10F68E-2268-4C23-A7FE-AB573E43C929}" type="presOf" srcId="{531E3BEA-CF18-4DA9-9F66-C8DC778444DF}" destId="{34B43175-D803-4CB0-9096-E7648B5F3699}" srcOrd="0" destOrd="0" presId="urn:microsoft.com/office/officeart/2005/8/layout/orgChart1"/>
    <dgm:cxn modelId="{D903729B-FA58-4F2B-989E-B3B724334E94}" srcId="{531E3BEA-CF18-4DA9-9F66-C8DC778444DF}" destId="{1E40D9B2-4B41-407A-A5C8-309BB51E8EBA}" srcOrd="1" destOrd="0" parTransId="{EDCFAE7A-C92C-413A-BFC2-7EFA819CA5DD}" sibTransId="{47D2175C-6E44-4FDE-A3FF-25E5D3C37A91}"/>
    <dgm:cxn modelId="{B2DBCBAF-56A7-4671-A162-9683D760F44C}" type="presOf" srcId="{531E3BEA-CF18-4DA9-9F66-C8DC778444DF}" destId="{9CE96F67-49DE-4D23-B4F7-CD1B9D16BABE}" srcOrd="1" destOrd="0" presId="urn:microsoft.com/office/officeart/2005/8/layout/orgChart1"/>
    <dgm:cxn modelId="{8ADCB4B6-B522-4089-8131-0DA7C4E32927}" type="presOf" srcId="{1E40D9B2-4B41-407A-A5C8-309BB51E8EBA}" destId="{0BDBF619-6E33-4DA1-863D-AD192B88F898}" srcOrd="0" destOrd="0" presId="urn:microsoft.com/office/officeart/2005/8/layout/orgChart1"/>
    <dgm:cxn modelId="{CDBFFAF6-51A1-4821-A404-8409AC65095B}" srcId="{C9F72F19-F1F8-4FCD-ACB5-D3D6CC991AEA}" destId="{531E3BEA-CF18-4DA9-9F66-C8DC778444DF}" srcOrd="0" destOrd="0" parTransId="{1B7A99F2-56C0-435B-AE08-1BE042C97026}" sibTransId="{7DD39AD8-8982-4E6D-9E79-D1BEE11D1CD8}"/>
    <dgm:cxn modelId="{29F66E3A-B75E-4C2E-A72D-63B137A1A42F}" type="presParOf" srcId="{F2C4C8A6-DF3D-4814-9301-3C686025AA25}" destId="{0D5C7759-829E-43B0-A395-913DC7986E15}" srcOrd="0" destOrd="0" presId="urn:microsoft.com/office/officeart/2005/8/layout/orgChart1"/>
    <dgm:cxn modelId="{1B059F23-4DB5-4B17-B5F1-DABBCECCF46B}" type="presParOf" srcId="{0D5C7759-829E-43B0-A395-913DC7986E15}" destId="{87C482DD-1FC9-450E-8997-FB538AF321AD}" srcOrd="0" destOrd="0" presId="urn:microsoft.com/office/officeart/2005/8/layout/orgChart1"/>
    <dgm:cxn modelId="{8929A393-98DB-4385-A2E9-13096B1CFD7F}" type="presParOf" srcId="{87C482DD-1FC9-450E-8997-FB538AF321AD}" destId="{27661E20-8E88-48DA-AF22-1CC7254EC3F3}" srcOrd="0" destOrd="0" presId="urn:microsoft.com/office/officeart/2005/8/layout/orgChart1"/>
    <dgm:cxn modelId="{105ECF98-5762-4B49-83A6-96921F3B8DB2}" type="presParOf" srcId="{87C482DD-1FC9-450E-8997-FB538AF321AD}" destId="{1F1A66F2-4123-4CBE-A5F1-0AA2DA57B7F2}" srcOrd="1" destOrd="0" presId="urn:microsoft.com/office/officeart/2005/8/layout/orgChart1"/>
    <dgm:cxn modelId="{BF776CDC-5D6C-490D-A75E-A5F334F48E5C}" type="presParOf" srcId="{0D5C7759-829E-43B0-A395-913DC7986E15}" destId="{D4E919EF-95E5-4710-9148-D7516EAE20E5}" srcOrd="1" destOrd="0" presId="urn:microsoft.com/office/officeart/2005/8/layout/orgChart1"/>
    <dgm:cxn modelId="{1294179E-4A2B-447C-A108-A381BF15B8C4}" type="presParOf" srcId="{D4E919EF-95E5-4710-9148-D7516EAE20E5}" destId="{0789DB25-197D-4A74-9D6F-111EF2BFC9B7}" srcOrd="0" destOrd="0" presId="urn:microsoft.com/office/officeart/2005/8/layout/orgChart1"/>
    <dgm:cxn modelId="{62254805-B14C-43D5-8F26-9352E2B735B5}" type="presParOf" srcId="{D4E919EF-95E5-4710-9148-D7516EAE20E5}" destId="{931ECD99-B5EF-41ED-80BE-F071D0552FD1}" srcOrd="1" destOrd="0" presId="urn:microsoft.com/office/officeart/2005/8/layout/orgChart1"/>
    <dgm:cxn modelId="{B9477132-46E7-4CBC-ACF8-C9DBCBADAC16}" type="presParOf" srcId="{931ECD99-B5EF-41ED-80BE-F071D0552FD1}" destId="{F8BE6571-9CAC-41A8-A074-22CE13EE159A}" srcOrd="0" destOrd="0" presId="urn:microsoft.com/office/officeart/2005/8/layout/orgChart1"/>
    <dgm:cxn modelId="{C79D4268-7289-4D5C-A2AE-10877E014936}" type="presParOf" srcId="{F8BE6571-9CAC-41A8-A074-22CE13EE159A}" destId="{34B43175-D803-4CB0-9096-E7648B5F3699}" srcOrd="0" destOrd="0" presId="urn:microsoft.com/office/officeart/2005/8/layout/orgChart1"/>
    <dgm:cxn modelId="{85E9D53F-E694-46A7-AF4F-DC9B7079D8E7}" type="presParOf" srcId="{F8BE6571-9CAC-41A8-A074-22CE13EE159A}" destId="{9CE96F67-49DE-4D23-B4F7-CD1B9D16BABE}" srcOrd="1" destOrd="0" presId="urn:microsoft.com/office/officeart/2005/8/layout/orgChart1"/>
    <dgm:cxn modelId="{B6DAEE78-7D22-4A59-82DA-D94B5C0DC9D5}" type="presParOf" srcId="{931ECD99-B5EF-41ED-80BE-F071D0552FD1}" destId="{E5705463-B47B-44F3-8B1B-F24B96AD4C69}" srcOrd="1" destOrd="0" presId="urn:microsoft.com/office/officeart/2005/8/layout/orgChart1"/>
    <dgm:cxn modelId="{3B346FEE-0EAD-427A-A06E-BC9F41BB99EB}" type="presParOf" srcId="{E5705463-B47B-44F3-8B1B-F24B96AD4C69}" destId="{20A80A10-0985-4622-B61A-069681AC6B95}" srcOrd="0" destOrd="0" presId="urn:microsoft.com/office/officeart/2005/8/layout/orgChart1"/>
    <dgm:cxn modelId="{CC15718E-DC9C-4FC4-A004-F824CF094F7F}" type="presParOf" srcId="{E5705463-B47B-44F3-8B1B-F24B96AD4C69}" destId="{90CCD67E-539F-43BE-AB1E-5312E1B84CE5}" srcOrd="1" destOrd="0" presId="urn:microsoft.com/office/officeart/2005/8/layout/orgChart1"/>
    <dgm:cxn modelId="{5869E9CF-647C-4194-A48F-87FA1F5982E8}" type="presParOf" srcId="{90CCD67E-539F-43BE-AB1E-5312E1B84CE5}" destId="{FA54638A-B369-4D5B-BF5E-30011AD9355E}" srcOrd="0" destOrd="0" presId="urn:microsoft.com/office/officeart/2005/8/layout/orgChart1"/>
    <dgm:cxn modelId="{DFD9B6FE-FA0D-4838-8F4A-AB45DFA59AD2}" type="presParOf" srcId="{FA54638A-B369-4D5B-BF5E-30011AD9355E}" destId="{57BD4208-9469-4569-BD0F-736B72E42373}" srcOrd="0" destOrd="0" presId="urn:microsoft.com/office/officeart/2005/8/layout/orgChart1"/>
    <dgm:cxn modelId="{B7EB8AD9-DDB9-477C-BFD8-EDA611D76A69}" type="presParOf" srcId="{FA54638A-B369-4D5B-BF5E-30011AD9355E}" destId="{67312F7F-9ED1-4BDB-9459-EE1F11EFBEAA}" srcOrd="1" destOrd="0" presId="urn:microsoft.com/office/officeart/2005/8/layout/orgChart1"/>
    <dgm:cxn modelId="{67943B45-5FC1-4BC7-BE36-E718B356B7EF}" type="presParOf" srcId="{90CCD67E-539F-43BE-AB1E-5312E1B84CE5}" destId="{E77968D7-9C4F-4CB5-8102-141A258BF2DB}" srcOrd="1" destOrd="0" presId="urn:microsoft.com/office/officeart/2005/8/layout/orgChart1"/>
    <dgm:cxn modelId="{CE923B8C-A40B-4501-95A0-A527EC8ACEA8}" type="presParOf" srcId="{90CCD67E-539F-43BE-AB1E-5312E1B84CE5}" destId="{4314CA63-0C81-4D12-8C28-ADBA501DB981}" srcOrd="2" destOrd="0" presId="urn:microsoft.com/office/officeart/2005/8/layout/orgChart1"/>
    <dgm:cxn modelId="{6F228DFF-A59C-4FF6-8A9C-D935D65C4107}" type="presParOf" srcId="{E5705463-B47B-44F3-8B1B-F24B96AD4C69}" destId="{AD5EA67A-7776-4435-A09B-4FC0F61512A3}" srcOrd="2" destOrd="0" presId="urn:microsoft.com/office/officeart/2005/8/layout/orgChart1"/>
    <dgm:cxn modelId="{D438A5A9-58D6-4ED4-A683-6D677E3C5145}" type="presParOf" srcId="{E5705463-B47B-44F3-8B1B-F24B96AD4C69}" destId="{8BFCFDA3-293C-4730-8654-A51E1A83BDEF}" srcOrd="3" destOrd="0" presId="urn:microsoft.com/office/officeart/2005/8/layout/orgChart1"/>
    <dgm:cxn modelId="{6E99FD19-1FD4-4D94-AED1-06088E7F3B43}" type="presParOf" srcId="{8BFCFDA3-293C-4730-8654-A51E1A83BDEF}" destId="{EEA74F5D-FAB7-4185-969E-5D565AE5837B}" srcOrd="0" destOrd="0" presId="urn:microsoft.com/office/officeart/2005/8/layout/orgChart1"/>
    <dgm:cxn modelId="{B50D45F6-4F0E-433C-BC22-F11E68B2E042}" type="presParOf" srcId="{EEA74F5D-FAB7-4185-969E-5D565AE5837B}" destId="{0BDBF619-6E33-4DA1-863D-AD192B88F898}" srcOrd="0" destOrd="0" presId="urn:microsoft.com/office/officeart/2005/8/layout/orgChart1"/>
    <dgm:cxn modelId="{A4C932D0-396B-4D3D-8210-E79A8EF884AB}" type="presParOf" srcId="{EEA74F5D-FAB7-4185-969E-5D565AE5837B}" destId="{7D3E7778-B8F1-4CC8-95AE-FF465543D325}" srcOrd="1" destOrd="0" presId="urn:microsoft.com/office/officeart/2005/8/layout/orgChart1"/>
    <dgm:cxn modelId="{2DE538F7-9637-49A0-8F36-889EDDE0EF7A}" type="presParOf" srcId="{8BFCFDA3-293C-4730-8654-A51E1A83BDEF}" destId="{8F12192E-1E0F-4C47-9D29-AC968ED3DD9D}" srcOrd="1" destOrd="0" presId="urn:microsoft.com/office/officeart/2005/8/layout/orgChart1"/>
    <dgm:cxn modelId="{57123B9E-5739-4632-899B-73E2073C364C}" type="presParOf" srcId="{8BFCFDA3-293C-4730-8654-A51E1A83BDEF}" destId="{0AACE941-0A2C-43AE-B589-28C1B553F8D2}" srcOrd="2" destOrd="0" presId="urn:microsoft.com/office/officeart/2005/8/layout/orgChart1"/>
    <dgm:cxn modelId="{8A926D12-D73C-4BEC-B641-F54F0455906A}" type="presParOf" srcId="{931ECD99-B5EF-41ED-80BE-F071D0552FD1}" destId="{2968DC98-A705-4393-B0D6-B96A0F0FE594}" srcOrd="2" destOrd="0" presId="urn:microsoft.com/office/officeart/2005/8/layout/orgChart1"/>
    <dgm:cxn modelId="{83D03AD9-AAF3-4018-ACF5-59470BEDF057}" type="presParOf" srcId="{0D5C7759-829E-43B0-A395-913DC7986E15}" destId="{34BDC508-D4B9-4EF2-B273-510BCA9FCD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8A9CED-DC4E-4654-B371-A269BC15E165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C9F72F19-F1F8-4FCD-ACB5-D3D6CC991AEA}">
      <dgm:prSet phldrT="[Tekst]"/>
      <dgm:spPr/>
      <dgm:t>
        <a:bodyPr/>
        <a:lstStyle/>
        <a:p>
          <a:r>
            <a:rPr lang="nb-NO" dirty="0"/>
            <a:t>Kommunedirektør Elisabet Norlund</a:t>
          </a:r>
        </a:p>
      </dgm:t>
    </dgm:pt>
    <dgm:pt modelId="{7519D670-9187-4D1F-B9C5-B959BC4A0830}" type="parTrans" cxnId="{27C56C01-9B7B-4F1C-923C-736782350CB8}">
      <dgm:prSet/>
      <dgm:spPr/>
      <dgm:t>
        <a:bodyPr/>
        <a:lstStyle/>
        <a:p>
          <a:endParaRPr lang="nb-NO"/>
        </a:p>
      </dgm:t>
    </dgm:pt>
    <dgm:pt modelId="{580EEB06-A3A8-4940-AE8D-5AA153124298}" type="sibTrans" cxnId="{27C56C01-9B7B-4F1C-923C-736782350CB8}">
      <dgm:prSet/>
      <dgm:spPr/>
      <dgm:t>
        <a:bodyPr/>
        <a:lstStyle/>
        <a:p>
          <a:endParaRPr lang="nb-NO"/>
        </a:p>
      </dgm:t>
    </dgm:pt>
    <dgm:pt modelId="{4C358053-38B1-4167-BCD2-E3BD2C55AA1F}" type="asst">
      <dgm:prSet phldrT="[Tekst]"/>
      <dgm:spPr/>
      <dgm:t>
        <a:bodyPr/>
        <a:lstStyle/>
        <a:p>
          <a:r>
            <a:rPr lang="nb-NO" dirty="0"/>
            <a:t>Økonomi</a:t>
          </a:r>
        </a:p>
        <a:p>
          <a:r>
            <a:rPr lang="nb-NO" dirty="0"/>
            <a:t>Suzan Fjellaksel</a:t>
          </a:r>
        </a:p>
      </dgm:t>
    </dgm:pt>
    <dgm:pt modelId="{77EFF3D1-1502-45E5-9FE1-D307FEA4FAE2}" type="parTrans" cxnId="{97B1FE44-731C-4FE2-B4E6-7BA4E980A0C1}">
      <dgm:prSet/>
      <dgm:spPr/>
      <dgm:t>
        <a:bodyPr/>
        <a:lstStyle/>
        <a:p>
          <a:endParaRPr lang="nb-NO"/>
        </a:p>
      </dgm:t>
    </dgm:pt>
    <dgm:pt modelId="{5474C614-D48B-4415-B23C-AC71736DC8F5}" type="sibTrans" cxnId="{97B1FE44-731C-4FE2-B4E6-7BA4E980A0C1}">
      <dgm:prSet/>
      <dgm:spPr/>
      <dgm:t>
        <a:bodyPr/>
        <a:lstStyle/>
        <a:p>
          <a:endParaRPr lang="nb-NO"/>
        </a:p>
      </dgm:t>
    </dgm:pt>
    <dgm:pt modelId="{EFBAAEEF-CC3E-43BF-8F96-9547F012C4C0}">
      <dgm:prSet phldrT="[Tekst]"/>
      <dgm:spPr/>
      <dgm:t>
        <a:bodyPr/>
        <a:lstStyle/>
        <a:p>
          <a:r>
            <a:rPr lang="nb-NO" dirty="0"/>
            <a:t>Evenes skole</a:t>
          </a:r>
        </a:p>
        <a:p>
          <a:r>
            <a:rPr lang="nb-NO" dirty="0"/>
            <a:t>Karstein Johnsen</a:t>
          </a:r>
        </a:p>
      </dgm:t>
    </dgm:pt>
    <dgm:pt modelId="{245F2ED6-BC5C-419B-A4D3-2089654B96A2}" type="parTrans" cxnId="{0D34DF9A-CABE-43C7-802B-FFC049107A12}">
      <dgm:prSet/>
      <dgm:spPr/>
      <dgm:t>
        <a:bodyPr/>
        <a:lstStyle/>
        <a:p>
          <a:endParaRPr lang="nb-NO"/>
        </a:p>
      </dgm:t>
    </dgm:pt>
    <dgm:pt modelId="{D2287AEC-FC12-4665-A557-DD2F985CA704}" type="sibTrans" cxnId="{0D34DF9A-CABE-43C7-802B-FFC049107A12}">
      <dgm:prSet/>
      <dgm:spPr/>
      <dgm:t>
        <a:bodyPr/>
        <a:lstStyle/>
        <a:p>
          <a:endParaRPr lang="nb-NO"/>
        </a:p>
      </dgm:t>
    </dgm:pt>
    <dgm:pt modelId="{FA4BB5B4-CEA8-47F3-B160-3448B62C3F2E}">
      <dgm:prSet phldrT="[Tekst]"/>
      <dgm:spPr/>
      <dgm:t>
        <a:bodyPr/>
        <a:lstStyle/>
        <a:p>
          <a:r>
            <a:rPr lang="nb-NO" dirty="0"/>
            <a:t>Barnehagene</a:t>
          </a:r>
        </a:p>
        <a:p>
          <a:r>
            <a:rPr lang="nb-NO" dirty="0"/>
            <a:t>Linda Østnes</a:t>
          </a:r>
        </a:p>
      </dgm:t>
    </dgm:pt>
    <dgm:pt modelId="{E208D838-10B6-4B9A-880A-34F9EC61D147}" type="parTrans" cxnId="{026B3AB7-4AA3-4B81-8099-38747A4ED3C4}">
      <dgm:prSet/>
      <dgm:spPr/>
      <dgm:t>
        <a:bodyPr/>
        <a:lstStyle/>
        <a:p>
          <a:endParaRPr lang="nb-NO"/>
        </a:p>
      </dgm:t>
    </dgm:pt>
    <dgm:pt modelId="{2A275150-9020-4BA6-B220-E7C943AADA5C}" type="sibTrans" cxnId="{026B3AB7-4AA3-4B81-8099-38747A4ED3C4}">
      <dgm:prSet/>
      <dgm:spPr/>
      <dgm:t>
        <a:bodyPr/>
        <a:lstStyle/>
        <a:p>
          <a:endParaRPr lang="nb-NO"/>
        </a:p>
      </dgm:t>
    </dgm:pt>
    <dgm:pt modelId="{F9E05099-0641-44D7-92A5-5778D43EDA35}">
      <dgm:prSet phldrT="[Tekst]"/>
      <dgm:spPr/>
      <dgm:t>
        <a:bodyPr/>
        <a:lstStyle/>
        <a:p>
          <a:r>
            <a:rPr lang="nb-NO" dirty="0"/>
            <a:t>Plan og utvikling</a:t>
          </a:r>
        </a:p>
        <a:p>
          <a:r>
            <a:rPr lang="nb-NO" dirty="0"/>
            <a:t>Stein-Even Fjellaksel</a:t>
          </a:r>
        </a:p>
      </dgm:t>
    </dgm:pt>
    <dgm:pt modelId="{00A4A674-ECD1-4276-9F54-17B3E33F3BB0}" type="parTrans" cxnId="{7D62F6B0-391C-47F7-8C4C-83004E73F1F8}">
      <dgm:prSet/>
      <dgm:spPr/>
      <dgm:t>
        <a:bodyPr/>
        <a:lstStyle/>
        <a:p>
          <a:endParaRPr lang="nb-NO"/>
        </a:p>
      </dgm:t>
    </dgm:pt>
    <dgm:pt modelId="{A3649506-5A77-48C8-A07A-0FCD6C316A71}" type="sibTrans" cxnId="{7D62F6B0-391C-47F7-8C4C-83004E73F1F8}">
      <dgm:prSet/>
      <dgm:spPr/>
      <dgm:t>
        <a:bodyPr/>
        <a:lstStyle/>
        <a:p>
          <a:endParaRPr lang="nb-NO"/>
        </a:p>
      </dgm:t>
    </dgm:pt>
    <dgm:pt modelId="{0481937A-74E2-4482-B980-7E3CE4D2F765}" type="asst">
      <dgm:prSet/>
      <dgm:spPr/>
      <dgm:t>
        <a:bodyPr/>
        <a:lstStyle/>
        <a:p>
          <a:r>
            <a:rPr lang="nb-NO" dirty="0"/>
            <a:t>Administrasjon </a:t>
          </a:r>
        </a:p>
        <a:p>
          <a:r>
            <a:rPr lang="nb-NO" dirty="0"/>
            <a:t>Stine Fedreheim</a:t>
          </a:r>
        </a:p>
      </dgm:t>
    </dgm:pt>
    <dgm:pt modelId="{2F3F1009-3D13-4C06-9511-9E15590B2435}" type="parTrans" cxnId="{02DE0107-D488-4361-AA75-9F4E97C31BDB}">
      <dgm:prSet/>
      <dgm:spPr/>
      <dgm:t>
        <a:bodyPr/>
        <a:lstStyle/>
        <a:p>
          <a:endParaRPr lang="nb-NO"/>
        </a:p>
      </dgm:t>
    </dgm:pt>
    <dgm:pt modelId="{5F222347-0574-4CE6-B3CE-78983F69838D}" type="sibTrans" cxnId="{02DE0107-D488-4361-AA75-9F4E97C31BDB}">
      <dgm:prSet/>
      <dgm:spPr/>
      <dgm:t>
        <a:bodyPr/>
        <a:lstStyle/>
        <a:p>
          <a:endParaRPr lang="nb-NO"/>
        </a:p>
      </dgm:t>
    </dgm:pt>
    <dgm:pt modelId="{531E3BEA-CF18-4DA9-9F66-C8DC778444DF}">
      <dgm:prSet/>
      <dgm:spPr/>
      <dgm:t>
        <a:bodyPr/>
        <a:lstStyle/>
        <a:p>
          <a:r>
            <a:rPr lang="nb-NO" dirty="0"/>
            <a:t>Miljøtjenesten</a:t>
          </a:r>
        </a:p>
        <a:p>
          <a:r>
            <a:rPr lang="nb-NO" dirty="0"/>
            <a:t>Merete Mathiassen</a:t>
          </a:r>
        </a:p>
      </dgm:t>
    </dgm:pt>
    <dgm:pt modelId="{1B7A99F2-56C0-435B-AE08-1BE042C97026}" type="parTrans" cxnId="{CDBFFAF6-51A1-4821-A404-8409AC65095B}">
      <dgm:prSet/>
      <dgm:spPr/>
      <dgm:t>
        <a:bodyPr/>
        <a:lstStyle/>
        <a:p>
          <a:endParaRPr lang="nb-NO"/>
        </a:p>
      </dgm:t>
    </dgm:pt>
    <dgm:pt modelId="{7DD39AD8-8982-4E6D-9E79-D1BEE11D1CD8}" type="sibTrans" cxnId="{CDBFFAF6-51A1-4821-A404-8409AC65095B}">
      <dgm:prSet/>
      <dgm:spPr/>
      <dgm:t>
        <a:bodyPr/>
        <a:lstStyle/>
        <a:p>
          <a:endParaRPr lang="nb-NO"/>
        </a:p>
      </dgm:t>
    </dgm:pt>
    <dgm:pt modelId="{3A69FC0B-A456-4890-92B4-A0F2D79DC52A}">
      <dgm:prSet/>
      <dgm:spPr/>
      <dgm:t>
        <a:bodyPr/>
        <a:lstStyle/>
        <a:p>
          <a:r>
            <a:rPr lang="nb-NO" dirty="0"/>
            <a:t>Hjemmetjenesten</a:t>
          </a:r>
        </a:p>
        <a:p>
          <a:r>
            <a:rPr lang="nb-NO" dirty="0"/>
            <a:t>Jorunn H. Adjokatse</a:t>
          </a:r>
        </a:p>
      </dgm:t>
    </dgm:pt>
    <dgm:pt modelId="{471522C5-11E1-492E-9F79-AB5DD6BD3F51}" type="parTrans" cxnId="{065B0BFC-4901-4C8A-B521-924BCD75AB47}">
      <dgm:prSet/>
      <dgm:spPr/>
      <dgm:t>
        <a:bodyPr/>
        <a:lstStyle/>
        <a:p>
          <a:endParaRPr lang="nb-NO"/>
        </a:p>
      </dgm:t>
    </dgm:pt>
    <dgm:pt modelId="{89797E55-6A3B-4BB1-884D-F867042A195B}" type="sibTrans" cxnId="{065B0BFC-4901-4C8A-B521-924BCD75AB47}">
      <dgm:prSet/>
      <dgm:spPr/>
      <dgm:t>
        <a:bodyPr/>
        <a:lstStyle/>
        <a:p>
          <a:endParaRPr lang="nb-NO"/>
        </a:p>
      </dgm:t>
    </dgm:pt>
    <dgm:pt modelId="{CB0992BA-C4BF-47E4-AED3-19B45AA1E648}">
      <dgm:prSet/>
      <dgm:spPr/>
      <dgm:t>
        <a:bodyPr/>
        <a:lstStyle/>
        <a:p>
          <a:r>
            <a:rPr lang="nb-NO" dirty="0"/>
            <a:t>Evenes omsorgssenter</a:t>
          </a:r>
        </a:p>
        <a:p>
          <a:r>
            <a:rPr lang="nb-NO" dirty="0"/>
            <a:t>Jorunn H. Adjokatse</a:t>
          </a:r>
        </a:p>
      </dgm:t>
    </dgm:pt>
    <dgm:pt modelId="{500A73FD-9F46-4922-B466-03A27DF077E5}" type="parTrans" cxnId="{FDD07D1B-7447-41E7-ABAC-27A6A49A1CC0}">
      <dgm:prSet/>
      <dgm:spPr/>
      <dgm:t>
        <a:bodyPr/>
        <a:lstStyle/>
        <a:p>
          <a:endParaRPr lang="nb-NO"/>
        </a:p>
      </dgm:t>
    </dgm:pt>
    <dgm:pt modelId="{4E424A55-98AA-463D-97FF-5D064FEFBBE6}" type="sibTrans" cxnId="{FDD07D1B-7447-41E7-ABAC-27A6A49A1CC0}">
      <dgm:prSet/>
      <dgm:spPr/>
      <dgm:t>
        <a:bodyPr/>
        <a:lstStyle/>
        <a:p>
          <a:endParaRPr lang="nb-NO"/>
        </a:p>
      </dgm:t>
    </dgm:pt>
    <dgm:pt modelId="{6DEEAFCD-5C2A-4541-9F39-D4EFD79B2CBD}">
      <dgm:prSet/>
      <dgm:spPr/>
      <dgm:t>
        <a:bodyPr/>
        <a:lstStyle/>
        <a:p>
          <a:r>
            <a:rPr lang="nb-NO" dirty="0"/>
            <a:t>Liland barnehage</a:t>
          </a:r>
        </a:p>
      </dgm:t>
    </dgm:pt>
    <dgm:pt modelId="{95F436FA-0CFD-4565-BA0B-A77C1194C914}" type="parTrans" cxnId="{861ED182-8F90-4DD3-B24C-F3338473FD05}">
      <dgm:prSet/>
      <dgm:spPr/>
      <dgm:t>
        <a:bodyPr/>
        <a:lstStyle/>
        <a:p>
          <a:endParaRPr lang="nb-NO"/>
        </a:p>
      </dgm:t>
    </dgm:pt>
    <dgm:pt modelId="{5D501056-C678-43E3-B6C2-B4FA79C65F3F}" type="sibTrans" cxnId="{861ED182-8F90-4DD3-B24C-F3338473FD05}">
      <dgm:prSet/>
      <dgm:spPr/>
      <dgm:t>
        <a:bodyPr/>
        <a:lstStyle/>
        <a:p>
          <a:endParaRPr lang="nb-NO"/>
        </a:p>
      </dgm:t>
    </dgm:pt>
    <dgm:pt modelId="{5134F6E0-BBBC-4458-836E-9836F610CF5B}">
      <dgm:prSet/>
      <dgm:spPr/>
      <dgm:t>
        <a:bodyPr/>
        <a:lstStyle/>
        <a:p>
          <a:r>
            <a:rPr lang="nb-NO" dirty="0"/>
            <a:t>Bogen barnehage</a:t>
          </a:r>
        </a:p>
      </dgm:t>
    </dgm:pt>
    <dgm:pt modelId="{FE4B07EF-2964-4310-AC09-50CCCB80BF03}" type="parTrans" cxnId="{630278A1-0AC2-40E6-8520-CD83E9764278}">
      <dgm:prSet/>
      <dgm:spPr/>
      <dgm:t>
        <a:bodyPr/>
        <a:lstStyle/>
        <a:p>
          <a:endParaRPr lang="nb-NO"/>
        </a:p>
      </dgm:t>
    </dgm:pt>
    <dgm:pt modelId="{3EE1CC3D-6C31-4819-A84F-17376737CA4D}" type="sibTrans" cxnId="{630278A1-0AC2-40E6-8520-CD83E9764278}">
      <dgm:prSet/>
      <dgm:spPr/>
      <dgm:t>
        <a:bodyPr/>
        <a:lstStyle/>
        <a:p>
          <a:endParaRPr lang="nb-NO"/>
        </a:p>
      </dgm:t>
    </dgm:pt>
    <dgm:pt modelId="{12B00C5E-9CE7-444D-935D-6ABC0F853BA6}">
      <dgm:prSet/>
      <dgm:spPr/>
      <dgm:t>
        <a:bodyPr/>
        <a:lstStyle/>
        <a:p>
          <a:r>
            <a:rPr lang="nb-NO" dirty="0"/>
            <a:t>Miljøtjeneste for personer med funksjonsnedsettelse</a:t>
          </a:r>
        </a:p>
      </dgm:t>
    </dgm:pt>
    <dgm:pt modelId="{35808B2B-4301-41D1-8ED0-7154853E7E2E}" type="parTrans" cxnId="{CD061870-1E9E-4B66-8D42-8D33F68DE1F3}">
      <dgm:prSet/>
      <dgm:spPr/>
      <dgm:t>
        <a:bodyPr/>
        <a:lstStyle/>
        <a:p>
          <a:endParaRPr lang="nb-NO"/>
        </a:p>
      </dgm:t>
    </dgm:pt>
    <dgm:pt modelId="{5EC92A40-DC11-430C-B4C9-5DA53ED69F2C}" type="sibTrans" cxnId="{CD061870-1E9E-4B66-8D42-8D33F68DE1F3}">
      <dgm:prSet/>
      <dgm:spPr/>
      <dgm:t>
        <a:bodyPr/>
        <a:lstStyle/>
        <a:p>
          <a:endParaRPr lang="nb-NO"/>
        </a:p>
      </dgm:t>
    </dgm:pt>
    <dgm:pt modelId="{65C446EB-1085-4AD1-A1A3-EA999ADE6BB8}">
      <dgm:prSet/>
      <dgm:spPr/>
      <dgm:t>
        <a:bodyPr/>
        <a:lstStyle/>
        <a:p>
          <a:r>
            <a:rPr lang="nb-NO" dirty="0"/>
            <a:t>Helsesykepleier </a:t>
          </a:r>
        </a:p>
        <a:p>
          <a:r>
            <a:rPr lang="nb-NO" dirty="0"/>
            <a:t>- Helsestasjon 0-5 – skolehelsetjeneste </a:t>
          </a:r>
        </a:p>
        <a:p>
          <a:r>
            <a:rPr lang="nb-NO" dirty="0"/>
            <a:t>5 -20 år</a:t>
          </a:r>
        </a:p>
      </dgm:t>
    </dgm:pt>
    <dgm:pt modelId="{BA377CBE-94D3-4CDA-862D-0E68E39527AE}" type="parTrans" cxnId="{FBFADBA4-CF60-407B-A94B-C10FE7F3A917}">
      <dgm:prSet/>
      <dgm:spPr/>
      <dgm:t>
        <a:bodyPr/>
        <a:lstStyle/>
        <a:p>
          <a:endParaRPr lang="nb-NO"/>
        </a:p>
      </dgm:t>
    </dgm:pt>
    <dgm:pt modelId="{36BD7017-D8D5-4118-A427-1D236C41C1FB}" type="sibTrans" cxnId="{FBFADBA4-CF60-407B-A94B-C10FE7F3A917}">
      <dgm:prSet/>
      <dgm:spPr/>
      <dgm:t>
        <a:bodyPr/>
        <a:lstStyle/>
        <a:p>
          <a:endParaRPr lang="nb-NO"/>
        </a:p>
      </dgm:t>
    </dgm:pt>
    <dgm:pt modelId="{37D724F0-AD5E-40EB-AAE8-5280CC60DC30}">
      <dgm:prSet/>
      <dgm:spPr/>
      <dgm:t>
        <a:bodyPr/>
        <a:lstStyle/>
        <a:p>
          <a:r>
            <a:rPr lang="nb-NO" dirty="0"/>
            <a:t>Psykisk helse og rustjeneste</a:t>
          </a:r>
        </a:p>
      </dgm:t>
    </dgm:pt>
    <dgm:pt modelId="{AE290F39-A0E6-4455-8759-075A628752E1}" type="parTrans" cxnId="{E835CC5C-6E92-4CAA-975D-43992DE40B73}">
      <dgm:prSet/>
      <dgm:spPr/>
      <dgm:t>
        <a:bodyPr/>
        <a:lstStyle/>
        <a:p>
          <a:endParaRPr lang="nb-NO"/>
        </a:p>
      </dgm:t>
    </dgm:pt>
    <dgm:pt modelId="{F670EACD-43B4-42F2-810D-814F17BFCE43}" type="sibTrans" cxnId="{E835CC5C-6E92-4CAA-975D-43992DE40B73}">
      <dgm:prSet/>
      <dgm:spPr/>
      <dgm:t>
        <a:bodyPr/>
        <a:lstStyle/>
        <a:p>
          <a:endParaRPr lang="nb-NO"/>
        </a:p>
      </dgm:t>
    </dgm:pt>
    <dgm:pt modelId="{F2C4C8A6-DF3D-4814-9301-3C686025AA25}" type="pres">
      <dgm:prSet presAssocID="{6A8A9CED-DC4E-4654-B371-A269BC15E1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5C7759-829E-43B0-A395-913DC7986E15}" type="pres">
      <dgm:prSet presAssocID="{C9F72F19-F1F8-4FCD-ACB5-D3D6CC991AEA}" presName="hierRoot1" presStyleCnt="0">
        <dgm:presLayoutVars>
          <dgm:hierBranch val="init"/>
        </dgm:presLayoutVars>
      </dgm:prSet>
      <dgm:spPr/>
    </dgm:pt>
    <dgm:pt modelId="{87C482DD-1FC9-450E-8997-FB538AF321AD}" type="pres">
      <dgm:prSet presAssocID="{C9F72F19-F1F8-4FCD-ACB5-D3D6CC991AEA}" presName="rootComposite1" presStyleCnt="0"/>
      <dgm:spPr/>
    </dgm:pt>
    <dgm:pt modelId="{27661E20-8E88-48DA-AF22-1CC7254EC3F3}" type="pres">
      <dgm:prSet presAssocID="{C9F72F19-F1F8-4FCD-ACB5-D3D6CC991AEA}" presName="rootText1" presStyleLbl="node0" presStyleIdx="0" presStyleCnt="1">
        <dgm:presLayoutVars>
          <dgm:chPref val="3"/>
        </dgm:presLayoutVars>
      </dgm:prSet>
      <dgm:spPr/>
    </dgm:pt>
    <dgm:pt modelId="{1F1A66F2-4123-4CBE-A5F1-0AA2DA57B7F2}" type="pres">
      <dgm:prSet presAssocID="{C9F72F19-F1F8-4FCD-ACB5-D3D6CC991AEA}" presName="rootConnector1" presStyleLbl="node1" presStyleIdx="0" presStyleCnt="0"/>
      <dgm:spPr/>
    </dgm:pt>
    <dgm:pt modelId="{D4E919EF-95E5-4710-9148-D7516EAE20E5}" type="pres">
      <dgm:prSet presAssocID="{C9F72F19-F1F8-4FCD-ACB5-D3D6CC991AEA}" presName="hierChild2" presStyleCnt="0"/>
      <dgm:spPr/>
    </dgm:pt>
    <dgm:pt modelId="{DF660679-2A70-4D53-8B9E-0714ACBF114B}" type="pres">
      <dgm:prSet presAssocID="{245F2ED6-BC5C-419B-A4D3-2089654B96A2}" presName="Name37" presStyleLbl="parChTrans1D2" presStyleIdx="0" presStyleCnt="8"/>
      <dgm:spPr/>
    </dgm:pt>
    <dgm:pt modelId="{5BDB6A9D-49EE-424F-945D-AFCCE2B00A00}" type="pres">
      <dgm:prSet presAssocID="{EFBAAEEF-CC3E-43BF-8F96-9547F012C4C0}" presName="hierRoot2" presStyleCnt="0">
        <dgm:presLayoutVars>
          <dgm:hierBranch val="init"/>
        </dgm:presLayoutVars>
      </dgm:prSet>
      <dgm:spPr/>
    </dgm:pt>
    <dgm:pt modelId="{4837029B-9B11-4029-81B7-0726AB919D3B}" type="pres">
      <dgm:prSet presAssocID="{EFBAAEEF-CC3E-43BF-8F96-9547F012C4C0}" presName="rootComposite" presStyleCnt="0"/>
      <dgm:spPr/>
    </dgm:pt>
    <dgm:pt modelId="{9A928A42-74D1-4109-A91D-A09CAE053510}" type="pres">
      <dgm:prSet presAssocID="{EFBAAEEF-CC3E-43BF-8F96-9547F012C4C0}" presName="rootText" presStyleLbl="node2" presStyleIdx="0" presStyleCnt="6">
        <dgm:presLayoutVars>
          <dgm:chPref val="3"/>
        </dgm:presLayoutVars>
      </dgm:prSet>
      <dgm:spPr/>
    </dgm:pt>
    <dgm:pt modelId="{D2F966F6-C1EA-4E7A-8D4C-D8DFCD9FA6C4}" type="pres">
      <dgm:prSet presAssocID="{EFBAAEEF-CC3E-43BF-8F96-9547F012C4C0}" presName="rootConnector" presStyleLbl="node2" presStyleIdx="0" presStyleCnt="6"/>
      <dgm:spPr/>
    </dgm:pt>
    <dgm:pt modelId="{C42445DF-EDB5-4527-A032-969050BD845A}" type="pres">
      <dgm:prSet presAssocID="{EFBAAEEF-CC3E-43BF-8F96-9547F012C4C0}" presName="hierChild4" presStyleCnt="0"/>
      <dgm:spPr/>
    </dgm:pt>
    <dgm:pt modelId="{0B3D3B12-457D-4B80-B371-2E2DD7111988}" type="pres">
      <dgm:prSet presAssocID="{EFBAAEEF-CC3E-43BF-8F96-9547F012C4C0}" presName="hierChild5" presStyleCnt="0"/>
      <dgm:spPr/>
    </dgm:pt>
    <dgm:pt modelId="{5FC2163F-0456-46D5-B652-A83A65D11697}" type="pres">
      <dgm:prSet presAssocID="{E208D838-10B6-4B9A-880A-34F9EC61D147}" presName="Name37" presStyleLbl="parChTrans1D2" presStyleIdx="1" presStyleCnt="8"/>
      <dgm:spPr/>
    </dgm:pt>
    <dgm:pt modelId="{062B8E8B-78E0-4843-9E91-5971135947BC}" type="pres">
      <dgm:prSet presAssocID="{FA4BB5B4-CEA8-47F3-B160-3448B62C3F2E}" presName="hierRoot2" presStyleCnt="0">
        <dgm:presLayoutVars>
          <dgm:hierBranch val="init"/>
        </dgm:presLayoutVars>
      </dgm:prSet>
      <dgm:spPr/>
    </dgm:pt>
    <dgm:pt modelId="{82F54EBB-780B-45FF-8C79-4D1C378E788F}" type="pres">
      <dgm:prSet presAssocID="{FA4BB5B4-CEA8-47F3-B160-3448B62C3F2E}" presName="rootComposite" presStyleCnt="0"/>
      <dgm:spPr/>
    </dgm:pt>
    <dgm:pt modelId="{EB7FB6E8-C66E-4F7A-B712-031958756BB5}" type="pres">
      <dgm:prSet presAssocID="{FA4BB5B4-CEA8-47F3-B160-3448B62C3F2E}" presName="rootText" presStyleLbl="node2" presStyleIdx="1" presStyleCnt="6">
        <dgm:presLayoutVars>
          <dgm:chPref val="3"/>
        </dgm:presLayoutVars>
      </dgm:prSet>
      <dgm:spPr/>
    </dgm:pt>
    <dgm:pt modelId="{ADA79013-9FA8-4328-A32A-F548ABE721DA}" type="pres">
      <dgm:prSet presAssocID="{FA4BB5B4-CEA8-47F3-B160-3448B62C3F2E}" presName="rootConnector" presStyleLbl="node2" presStyleIdx="1" presStyleCnt="6"/>
      <dgm:spPr/>
    </dgm:pt>
    <dgm:pt modelId="{9E50094D-1A07-4AC4-82BB-5771BA9D6796}" type="pres">
      <dgm:prSet presAssocID="{FA4BB5B4-CEA8-47F3-B160-3448B62C3F2E}" presName="hierChild4" presStyleCnt="0"/>
      <dgm:spPr/>
    </dgm:pt>
    <dgm:pt modelId="{C8C1611F-2B7E-4EBA-A765-9F661986EB36}" type="pres">
      <dgm:prSet presAssocID="{95F436FA-0CFD-4565-BA0B-A77C1194C914}" presName="Name37" presStyleLbl="parChTrans1D3" presStyleIdx="0" presStyleCnt="5"/>
      <dgm:spPr/>
    </dgm:pt>
    <dgm:pt modelId="{8FA0FC94-45B0-4790-938A-A07595F752F1}" type="pres">
      <dgm:prSet presAssocID="{6DEEAFCD-5C2A-4541-9F39-D4EFD79B2CBD}" presName="hierRoot2" presStyleCnt="0">
        <dgm:presLayoutVars>
          <dgm:hierBranch val="init"/>
        </dgm:presLayoutVars>
      </dgm:prSet>
      <dgm:spPr/>
    </dgm:pt>
    <dgm:pt modelId="{CC24CEEB-BDCF-441B-8C9D-B40C84DE4C0D}" type="pres">
      <dgm:prSet presAssocID="{6DEEAFCD-5C2A-4541-9F39-D4EFD79B2CBD}" presName="rootComposite" presStyleCnt="0"/>
      <dgm:spPr/>
    </dgm:pt>
    <dgm:pt modelId="{EEBF8AC9-6BB7-4126-8198-9E2A6CCEF95C}" type="pres">
      <dgm:prSet presAssocID="{6DEEAFCD-5C2A-4541-9F39-D4EFD79B2CBD}" presName="rootText" presStyleLbl="node3" presStyleIdx="0" presStyleCnt="5">
        <dgm:presLayoutVars>
          <dgm:chPref val="3"/>
        </dgm:presLayoutVars>
      </dgm:prSet>
      <dgm:spPr/>
    </dgm:pt>
    <dgm:pt modelId="{EBE58187-4BB3-4D6F-B181-73E4ABFC95A4}" type="pres">
      <dgm:prSet presAssocID="{6DEEAFCD-5C2A-4541-9F39-D4EFD79B2CBD}" presName="rootConnector" presStyleLbl="node3" presStyleIdx="0" presStyleCnt="5"/>
      <dgm:spPr/>
    </dgm:pt>
    <dgm:pt modelId="{A7424361-CB94-4C49-ABA6-8663358FCC1F}" type="pres">
      <dgm:prSet presAssocID="{6DEEAFCD-5C2A-4541-9F39-D4EFD79B2CBD}" presName="hierChild4" presStyleCnt="0"/>
      <dgm:spPr/>
    </dgm:pt>
    <dgm:pt modelId="{0C38AEBF-724C-4109-818A-A3D460CD615B}" type="pres">
      <dgm:prSet presAssocID="{6DEEAFCD-5C2A-4541-9F39-D4EFD79B2CBD}" presName="hierChild5" presStyleCnt="0"/>
      <dgm:spPr/>
    </dgm:pt>
    <dgm:pt modelId="{2F666F64-25FB-4719-985B-7EE999B1B272}" type="pres">
      <dgm:prSet presAssocID="{FE4B07EF-2964-4310-AC09-50CCCB80BF03}" presName="Name37" presStyleLbl="parChTrans1D3" presStyleIdx="1" presStyleCnt="5"/>
      <dgm:spPr/>
    </dgm:pt>
    <dgm:pt modelId="{76B67AF9-691B-4564-A6E9-13641B70198F}" type="pres">
      <dgm:prSet presAssocID="{5134F6E0-BBBC-4458-836E-9836F610CF5B}" presName="hierRoot2" presStyleCnt="0">
        <dgm:presLayoutVars>
          <dgm:hierBranch val="init"/>
        </dgm:presLayoutVars>
      </dgm:prSet>
      <dgm:spPr/>
    </dgm:pt>
    <dgm:pt modelId="{6B6E3647-4359-42E3-A9A1-82A22168D4E1}" type="pres">
      <dgm:prSet presAssocID="{5134F6E0-BBBC-4458-836E-9836F610CF5B}" presName="rootComposite" presStyleCnt="0"/>
      <dgm:spPr/>
    </dgm:pt>
    <dgm:pt modelId="{8DE35E73-2361-42A9-A8C5-CA479DAB74A1}" type="pres">
      <dgm:prSet presAssocID="{5134F6E0-BBBC-4458-836E-9836F610CF5B}" presName="rootText" presStyleLbl="node3" presStyleIdx="1" presStyleCnt="5">
        <dgm:presLayoutVars>
          <dgm:chPref val="3"/>
        </dgm:presLayoutVars>
      </dgm:prSet>
      <dgm:spPr/>
    </dgm:pt>
    <dgm:pt modelId="{EBACABC1-F48B-47FB-AA87-451A20BFFB55}" type="pres">
      <dgm:prSet presAssocID="{5134F6E0-BBBC-4458-836E-9836F610CF5B}" presName="rootConnector" presStyleLbl="node3" presStyleIdx="1" presStyleCnt="5"/>
      <dgm:spPr/>
    </dgm:pt>
    <dgm:pt modelId="{AF358B30-36B4-4CE6-B6FC-F2E3971A5A52}" type="pres">
      <dgm:prSet presAssocID="{5134F6E0-BBBC-4458-836E-9836F610CF5B}" presName="hierChild4" presStyleCnt="0"/>
      <dgm:spPr/>
    </dgm:pt>
    <dgm:pt modelId="{715F1189-F575-4C4D-86D9-EB30BB8E7DCC}" type="pres">
      <dgm:prSet presAssocID="{5134F6E0-BBBC-4458-836E-9836F610CF5B}" presName="hierChild5" presStyleCnt="0"/>
      <dgm:spPr/>
    </dgm:pt>
    <dgm:pt modelId="{3F3E16C3-F75C-4071-B1B0-692B499AF699}" type="pres">
      <dgm:prSet presAssocID="{FA4BB5B4-CEA8-47F3-B160-3448B62C3F2E}" presName="hierChild5" presStyleCnt="0"/>
      <dgm:spPr/>
    </dgm:pt>
    <dgm:pt modelId="{16A5CB84-4152-4518-842E-A121EB98024E}" type="pres">
      <dgm:prSet presAssocID="{00A4A674-ECD1-4276-9F54-17B3E33F3BB0}" presName="Name37" presStyleLbl="parChTrans1D2" presStyleIdx="2" presStyleCnt="8"/>
      <dgm:spPr/>
    </dgm:pt>
    <dgm:pt modelId="{F979A27C-3AC4-44D8-9A2E-F7A090B3FFD4}" type="pres">
      <dgm:prSet presAssocID="{F9E05099-0641-44D7-92A5-5778D43EDA35}" presName="hierRoot2" presStyleCnt="0">
        <dgm:presLayoutVars>
          <dgm:hierBranch val="init"/>
        </dgm:presLayoutVars>
      </dgm:prSet>
      <dgm:spPr/>
    </dgm:pt>
    <dgm:pt modelId="{3B5152DF-1EF0-4C8A-8E6D-8196B67C1C17}" type="pres">
      <dgm:prSet presAssocID="{F9E05099-0641-44D7-92A5-5778D43EDA35}" presName="rootComposite" presStyleCnt="0"/>
      <dgm:spPr/>
    </dgm:pt>
    <dgm:pt modelId="{091AE885-2493-4464-8BF5-B611E089209D}" type="pres">
      <dgm:prSet presAssocID="{F9E05099-0641-44D7-92A5-5778D43EDA35}" presName="rootText" presStyleLbl="node2" presStyleIdx="2" presStyleCnt="6">
        <dgm:presLayoutVars>
          <dgm:chPref val="3"/>
        </dgm:presLayoutVars>
      </dgm:prSet>
      <dgm:spPr/>
    </dgm:pt>
    <dgm:pt modelId="{397F1BD2-687C-4527-ACBE-0F1639A3CB7A}" type="pres">
      <dgm:prSet presAssocID="{F9E05099-0641-44D7-92A5-5778D43EDA35}" presName="rootConnector" presStyleLbl="node2" presStyleIdx="2" presStyleCnt="6"/>
      <dgm:spPr/>
    </dgm:pt>
    <dgm:pt modelId="{5FC8D89D-1A3F-4FD6-9E3B-C041C969D079}" type="pres">
      <dgm:prSet presAssocID="{F9E05099-0641-44D7-92A5-5778D43EDA35}" presName="hierChild4" presStyleCnt="0"/>
      <dgm:spPr/>
    </dgm:pt>
    <dgm:pt modelId="{4E97D62F-7E2D-4084-A009-AF3E26BAB69B}" type="pres">
      <dgm:prSet presAssocID="{F9E05099-0641-44D7-92A5-5778D43EDA35}" presName="hierChild5" presStyleCnt="0"/>
      <dgm:spPr/>
    </dgm:pt>
    <dgm:pt modelId="{0789DB25-197D-4A74-9D6F-111EF2BFC9B7}" type="pres">
      <dgm:prSet presAssocID="{1B7A99F2-56C0-435B-AE08-1BE042C97026}" presName="Name37" presStyleLbl="parChTrans1D2" presStyleIdx="3" presStyleCnt="8"/>
      <dgm:spPr/>
    </dgm:pt>
    <dgm:pt modelId="{931ECD99-B5EF-41ED-80BE-F071D0552FD1}" type="pres">
      <dgm:prSet presAssocID="{531E3BEA-CF18-4DA9-9F66-C8DC778444DF}" presName="hierRoot2" presStyleCnt="0">
        <dgm:presLayoutVars>
          <dgm:hierBranch val="init"/>
        </dgm:presLayoutVars>
      </dgm:prSet>
      <dgm:spPr/>
    </dgm:pt>
    <dgm:pt modelId="{F8BE6571-9CAC-41A8-A074-22CE13EE159A}" type="pres">
      <dgm:prSet presAssocID="{531E3BEA-CF18-4DA9-9F66-C8DC778444DF}" presName="rootComposite" presStyleCnt="0"/>
      <dgm:spPr/>
    </dgm:pt>
    <dgm:pt modelId="{34B43175-D803-4CB0-9096-E7648B5F3699}" type="pres">
      <dgm:prSet presAssocID="{531E3BEA-CF18-4DA9-9F66-C8DC778444DF}" presName="rootText" presStyleLbl="node2" presStyleIdx="3" presStyleCnt="6">
        <dgm:presLayoutVars>
          <dgm:chPref val="3"/>
        </dgm:presLayoutVars>
      </dgm:prSet>
      <dgm:spPr/>
    </dgm:pt>
    <dgm:pt modelId="{9CE96F67-49DE-4D23-B4F7-CD1B9D16BABE}" type="pres">
      <dgm:prSet presAssocID="{531E3BEA-CF18-4DA9-9F66-C8DC778444DF}" presName="rootConnector" presStyleLbl="node2" presStyleIdx="3" presStyleCnt="6"/>
      <dgm:spPr/>
    </dgm:pt>
    <dgm:pt modelId="{E5705463-B47B-44F3-8B1B-F24B96AD4C69}" type="pres">
      <dgm:prSet presAssocID="{531E3BEA-CF18-4DA9-9F66-C8DC778444DF}" presName="hierChild4" presStyleCnt="0"/>
      <dgm:spPr/>
    </dgm:pt>
    <dgm:pt modelId="{C71C4837-DD0B-443F-8239-B5018F06995B}" type="pres">
      <dgm:prSet presAssocID="{35808B2B-4301-41D1-8ED0-7154853E7E2E}" presName="Name37" presStyleLbl="parChTrans1D3" presStyleIdx="2" presStyleCnt="5"/>
      <dgm:spPr/>
    </dgm:pt>
    <dgm:pt modelId="{73388948-2EBC-49E8-A72C-FD027AA24F63}" type="pres">
      <dgm:prSet presAssocID="{12B00C5E-9CE7-444D-935D-6ABC0F853BA6}" presName="hierRoot2" presStyleCnt="0">
        <dgm:presLayoutVars>
          <dgm:hierBranch val="init"/>
        </dgm:presLayoutVars>
      </dgm:prSet>
      <dgm:spPr/>
    </dgm:pt>
    <dgm:pt modelId="{AD855F0A-B66E-4CBF-BF00-40A6112F4B56}" type="pres">
      <dgm:prSet presAssocID="{12B00C5E-9CE7-444D-935D-6ABC0F853BA6}" presName="rootComposite" presStyleCnt="0"/>
      <dgm:spPr/>
    </dgm:pt>
    <dgm:pt modelId="{82F53D43-4306-48B7-BA9D-BA640A29FE91}" type="pres">
      <dgm:prSet presAssocID="{12B00C5E-9CE7-444D-935D-6ABC0F853BA6}" presName="rootText" presStyleLbl="node3" presStyleIdx="2" presStyleCnt="5" custScaleX="172585">
        <dgm:presLayoutVars>
          <dgm:chPref val="3"/>
        </dgm:presLayoutVars>
      </dgm:prSet>
      <dgm:spPr/>
    </dgm:pt>
    <dgm:pt modelId="{AED68953-93B7-4F43-9543-223E4920FA4C}" type="pres">
      <dgm:prSet presAssocID="{12B00C5E-9CE7-444D-935D-6ABC0F853BA6}" presName="rootConnector" presStyleLbl="node3" presStyleIdx="2" presStyleCnt="5"/>
      <dgm:spPr/>
    </dgm:pt>
    <dgm:pt modelId="{CF613C7A-7B58-4321-B7C3-ED6FF1C236C1}" type="pres">
      <dgm:prSet presAssocID="{12B00C5E-9CE7-444D-935D-6ABC0F853BA6}" presName="hierChild4" presStyleCnt="0"/>
      <dgm:spPr/>
    </dgm:pt>
    <dgm:pt modelId="{D0243532-1AA6-4322-8B5D-608BB4D52262}" type="pres">
      <dgm:prSet presAssocID="{12B00C5E-9CE7-444D-935D-6ABC0F853BA6}" presName="hierChild5" presStyleCnt="0"/>
      <dgm:spPr/>
    </dgm:pt>
    <dgm:pt modelId="{69888E14-17CA-4119-B86D-89259A30EBD6}" type="pres">
      <dgm:prSet presAssocID="{BA377CBE-94D3-4CDA-862D-0E68E39527AE}" presName="Name37" presStyleLbl="parChTrans1D3" presStyleIdx="3" presStyleCnt="5"/>
      <dgm:spPr/>
    </dgm:pt>
    <dgm:pt modelId="{B484E089-FF69-4EBB-8AB5-690338EBAF7B}" type="pres">
      <dgm:prSet presAssocID="{65C446EB-1085-4AD1-A1A3-EA999ADE6BB8}" presName="hierRoot2" presStyleCnt="0">
        <dgm:presLayoutVars>
          <dgm:hierBranch val="init"/>
        </dgm:presLayoutVars>
      </dgm:prSet>
      <dgm:spPr/>
    </dgm:pt>
    <dgm:pt modelId="{BCD33D87-F460-4BCA-8A25-F2D2354A43B8}" type="pres">
      <dgm:prSet presAssocID="{65C446EB-1085-4AD1-A1A3-EA999ADE6BB8}" presName="rootComposite" presStyleCnt="0"/>
      <dgm:spPr/>
    </dgm:pt>
    <dgm:pt modelId="{49AC856F-836A-45BD-B6DD-08C2138DA074}" type="pres">
      <dgm:prSet presAssocID="{65C446EB-1085-4AD1-A1A3-EA999ADE6BB8}" presName="rootText" presStyleLbl="node3" presStyleIdx="3" presStyleCnt="5" custScaleX="171684">
        <dgm:presLayoutVars>
          <dgm:chPref val="3"/>
        </dgm:presLayoutVars>
      </dgm:prSet>
      <dgm:spPr/>
    </dgm:pt>
    <dgm:pt modelId="{FE232A04-53F9-44D3-A453-7DA8EB8F89C7}" type="pres">
      <dgm:prSet presAssocID="{65C446EB-1085-4AD1-A1A3-EA999ADE6BB8}" presName="rootConnector" presStyleLbl="node3" presStyleIdx="3" presStyleCnt="5"/>
      <dgm:spPr/>
    </dgm:pt>
    <dgm:pt modelId="{4539E258-1D0C-479D-81D9-3661C987CFDF}" type="pres">
      <dgm:prSet presAssocID="{65C446EB-1085-4AD1-A1A3-EA999ADE6BB8}" presName="hierChild4" presStyleCnt="0"/>
      <dgm:spPr/>
    </dgm:pt>
    <dgm:pt modelId="{336B1CB1-0B67-495E-B4C1-6040B6E618F8}" type="pres">
      <dgm:prSet presAssocID="{65C446EB-1085-4AD1-A1A3-EA999ADE6BB8}" presName="hierChild5" presStyleCnt="0"/>
      <dgm:spPr/>
    </dgm:pt>
    <dgm:pt modelId="{F3B57ED2-6027-4BE9-80F5-A0A417DC7E6A}" type="pres">
      <dgm:prSet presAssocID="{AE290F39-A0E6-4455-8759-075A628752E1}" presName="Name37" presStyleLbl="parChTrans1D3" presStyleIdx="4" presStyleCnt="5"/>
      <dgm:spPr/>
    </dgm:pt>
    <dgm:pt modelId="{B386E95C-5FCB-4517-B5DC-9839BC3A548C}" type="pres">
      <dgm:prSet presAssocID="{37D724F0-AD5E-40EB-AAE8-5280CC60DC30}" presName="hierRoot2" presStyleCnt="0">
        <dgm:presLayoutVars>
          <dgm:hierBranch val="init"/>
        </dgm:presLayoutVars>
      </dgm:prSet>
      <dgm:spPr/>
    </dgm:pt>
    <dgm:pt modelId="{9F9EEB02-AF4B-4B37-8F32-EEF3046C67A4}" type="pres">
      <dgm:prSet presAssocID="{37D724F0-AD5E-40EB-AAE8-5280CC60DC30}" presName="rootComposite" presStyleCnt="0"/>
      <dgm:spPr/>
    </dgm:pt>
    <dgm:pt modelId="{2D6BF79E-5363-41E8-A99F-85573F4E0A93}" type="pres">
      <dgm:prSet presAssocID="{37D724F0-AD5E-40EB-AAE8-5280CC60DC30}" presName="rootText" presStyleLbl="node3" presStyleIdx="4" presStyleCnt="5" custScaleX="173947">
        <dgm:presLayoutVars>
          <dgm:chPref val="3"/>
        </dgm:presLayoutVars>
      </dgm:prSet>
      <dgm:spPr/>
    </dgm:pt>
    <dgm:pt modelId="{3BC06D1C-1960-4BC7-949C-5DF3597780A0}" type="pres">
      <dgm:prSet presAssocID="{37D724F0-AD5E-40EB-AAE8-5280CC60DC30}" presName="rootConnector" presStyleLbl="node3" presStyleIdx="4" presStyleCnt="5"/>
      <dgm:spPr/>
    </dgm:pt>
    <dgm:pt modelId="{314567DF-B0C3-4D43-9A7E-72C69957FB3A}" type="pres">
      <dgm:prSet presAssocID="{37D724F0-AD5E-40EB-AAE8-5280CC60DC30}" presName="hierChild4" presStyleCnt="0"/>
      <dgm:spPr/>
    </dgm:pt>
    <dgm:pt modelId="{9C4203D0-1728-4B2E-ADB4-08CADCBC9E6E}" type="pres">
      <dgm:prSet presAssocID="{37D724F0-AD5E-40EB-AAE8-5280CC60DC30}" presName="hierChild5" presStyleCnt="0"/>
      <dgm:spPr/>
    </dgm:pt>
    <dgm:pt modelId="{2968DC98-A705-4393-B0D6-B96A0F0FE594}" type="pres">
      <dgm:prSet presAssocID="{531E3BEA-CF18-4DA9-9F66-C8DC778444DF}" presName="hierChild5" presStyleCnt="0"/>
      <dgm:spPr/>
    </dgm:pt>
    <dgm:pt modelId="{83F77376-56E5-4ED4-A6E2-A6AF4F0D5F36}" type="pres">
      <dgm:prSet presAssocID="{471522C5-11E1-492E-9F79-AB5DD6BD3F51}" presName="Name37" presStyleLbl="parChTrans1D2" presStyleIdx="4" presStyleCnt="8"/>
      <dgm:spPr/>
    </dgm:pt>
    <dgm:pt modelId="{9056096E-EB7C-4D97-8409-A4701DA446B4}" type="pres">
      <dgm:prSet presAssocID="{3A69FC0B-A456-4890-92B4-A0F2D79DC52A}" presName="hierRoot2" presStyleCnt="0">
        <dgm:presLayoutVars>
          <dgm:hierBranch val="init"/>
        </dgm:presLayoutVars>
      </dgm:prSet>
      <dgm:spPr/>
    </dgm:pt>
    <dgm:pt modelId="{013C543F-5942-4492-8036-BEBF9D4EB947}" type="pres">
      <dgm:prSet presAssocID="{3A69FC0B-A456-4890-92B4-A0F2D79DC52A}" presName="rootComposite" presStyleCnt="0"/>
      <dgm:spPr/>
    </dgm:pt>
    <dgm:pt modelId="{A93138E2-6057-435B-88E4-0434A9EF8D9B}" type="pres">
      <dgm:prSet presAssocID="{3A69FC0B-A456-4890-92B4-A0F2D79DC52A}" presName="rootText" presStyleLbl="node2" presStyleIdx="4" presStyleCnt="6">
        <dgm:presLayoutVars>
          <dgm:chPref val="3"/>
        </dgm:presLayoutVars>
      </dgm:prSet>
      <dgm:spPr/>
    </dgm:pt>
    <dgm:pt modelId="{A838FFAA-F5A9-48DB-BF29-548FF2926C4F}" type="pres">
      <dgm:prSet presAssocID="{3A69FC0B-A456-4890-92B4-A0F2D79DC52A}" presName="rootConnector" presStyleLbl="node2" presStyleIdx="4" presStyleCnt="6"/>
      <dgm:spPr/>
    </dgm:pt>
    <dgm:pt modelId="{348B91F8-5068-4987-B14D-1B7320EB12BF}" type="pres">
      <dgm:prSet presAssocID="{3A69FC0B-A456-4890-92B4-A0F2D79DC52A}" presName="hierChild4" presStyleCnt="0"/>
      <dgm:spPr/>
    </dgm:pt>
    <dgm:pt modelId="{943C04C1-15CD-4923-835D-AD81703715E4}" type="pres">
      <dgm:prSet presAssocID="{3A69FC0B-A456-4890-92B4-A0F2D79DC52A}" presName="hierChild5" presStyleCnt="0"/>
      <dgm:spPr/>
    </dgm:pt>
    <dgm:pt modelId="{4C0670A1-FA34-4C3C-83E4-E9A863F96488}" type="pres">
      <dgm:prSet presAssocID="{500A73FD-9F46-4922-B466-03A27DF077E5}" presName="Name37" presStyleLbl="parChTrans1D2" presStyleIdx="5" presStyleCnt="8"/>
      <dgm:spPr/>
    </dgm:pt>
    <dgm:pt modelId="{B3519851-A49B-4AA1-8F65-E83CF1D1ED33}" type="pres">
      <dgm:prSet presAssocID="{CB0992BA-C4BF-47E4-AED3-19B45AA1E648}" presName="hierRoot2" presStyleCnt="0">
        <dgm:presLayoutVars>
          <dgm:hierBranch val="init"/>
        </dgm:presLayoutVars>
      </dgm:prSet>
      <dgm:spPr/>
    </dgm:pt>
    <dgm:pt modelId="{4F054B25-0F36-41FD-B53C-E287C246F409}" type="pres">
      <dgm:prSet presAssocID="{CB0992BA-C4BF-47E4-AED3-19B45AA1E648}" presName="rootComposite" presStyleCnt="0"/>
      <dgm:spPr/>
    </dgm:pt>
    <dgm:pt modelId="{DEEA676F-516C-4205-9A31-327EAA502D6B}" type="pres">
      <dgm:prSet presAssocID="{CB0992BA-C4BF-47E4-AED3-19B45AA1E648}" presName="rootText" presStyleLbl="node2" presStyleIdx="5" presStyleCnt="6">
        <dgm:presLayoutVars>
          <dgm:chPref val="3"/>
        </dgm:presLayoutVars>
      </dgm:prSet>
      <dgm:spPr/>
    </dgm:pt>
    <dgm:pt modelId="{F1AE31C6-B38B-404C-B5E0-DA0FE7234E83}" type="pres">
      <dgm:prSet presAssocID="{CB0992BA-C4BF-47E4-AED3-19B45AA1E648}" presName="rootConnector" presStyleLbl="node2" presStyleIdx="5" presStyleCnt="6"/>
      <dgm:spPr/>
    </dgm:pt>
    <dgm:pt modelId="{919C8E35-60E5-46C7-87F1-363B4CDFEA71}" type="pres">
      <dgm:prSet presAssocID="{CB0992BA-C4BF-47E4-AED3-19B45AA1E648}" presName="hierChild4" presStyleCnt="0"/>
      <dgm:spPr/>
    </dgm:pt>
    <dgm:pt modelId="{D525EA72-2AE4-44CC-858F-6187489F3826}" type="pres">
      <dgm:prSet presAssocID="{CB0992BA-C4BF-47E4-AED3-19B45AA1E648}" presName="hierChild5" presStyleCnt="0"/>
      <dgm:spPr/>
    </dgm:pt>
    <dgm:pt modelId="{34BDC508-D4B9-4EF2-B273-510BCA9FCDFB}" type="pres">
      <dgm:prSet presAssocID="{C9F72F19-F1F8-4FCD-ACB5-D3D6CC991AEA}" presName="hierChild3" presStyleCnt="0"/>
      <dgm:spPr/>
    </dgm:pt>
    <dgm:pt modelId="{FA83F512-C8C0-4C55-B655-70FF600FB439}" type="pres">
      <dgm:prSet presAssocID="{77EFF3D1-1502-45E5-9FE1-D307FEA4FAE2}" presName="Name111" presStyleLbl="parChTrans1D2" presStyleIdx="6" presStyleCnt="8"/>
      <dgm:spPr/>
    </dgm:pt>
    <dgm:pt modelId="{85A28553-C232-498D-AC4D-858DE644BD74}" type="pres">
      <dgm:prSet presAssocID="{4C358053-38B1-4167-BCD2-E3BD2C55AA1F}" presName="hierRoot3" presStyleCnt="0">
        <dgm:presLayoutVars>
          <dgm:hierBranch val="init"/>
        </dgm:presLayoutVars>
      </dgm:prSet>
      <dgm:spPr/>
    </dgm:pt>
    <dgm:pt modelId="{E28839D9-39F1-42B0-B436-E90F5B4CEE2F}" type="pres">
      <dgm:prSet presAssocID="{4C358053-38B1-4167-BCD2-E3BD2C55AA1F}" presName="rootComposite3" presStyleCnt="0"/>
      <dgm:spPr/>
    </dgm:pt>
    <dgm:pt modelId="{B0AB35D9-4263-4353-AB20-015C6E084C86}" type="pres">
      <dgm:prSet presAssocID="{4C358053-38B1-4167-BCD2-E3BD2C55AA1F}" presName="rootText3" presStyleLbl="asst1" presStyleIdx="0" presStyleCnt="2">
        <dgm:presLayoutVars>
          <dgm:chPref val="3"/>
        </dgm:presLayoutVars>
      </dgm:prSet>
      <dgm:spPr/>
    </dgm:pt>
    <dgm:pt modelId="{1A3C76A8-F4C5-4AE7-9FC8-515A9E9D9062}" type="pres">
      <dgm:prSet presAssocID="{4C358053-38B1-4167-BCD2-E3BD2C55AA1F}" presName="rootConnector3" presStyleLbl="asst1" presStyleIdx="0" presStyleCnt="2"/>
      <dgm:spPr/>
    </dgm:pt>
    <dgm:pt modelId="{90951B8B-744B-4457-9CFD-4B8BEF2DD160}" type="pres">
      <dgm:prSet presAssocID="{4C358053-38B1-4167-BCD2-E3BD2C55AA1F}" presName="hierChild6" presStyleCnt="0"/>
      <dgm:spPr/>
    </dgm:pt>
    <dgm:pt modelId="{FC276913-ED72-4D07-BC5B-5B4DD9C47B36}" type="pres">
      <dgm:prSet presAssocID="{4C358053-38B1-4167-BCD2-E3BD2C55AA1F}" presName="hierChild7" presStyleCnt="0"/>
      <dgm:spPr/>
    </dgm:pt>
    <dgm:pt modelId="{54B86951-91A0-46F0-B350-D3AA962E99CD}" type="pres">
      <dgm:prSet presAssocID="{2F3F1009-3D13-4C06-9511-9E15590B2435}" presName="Name111" presStyleLbl="parChTrans1D2" presStyleIdx="7" presStyleCnt="8"/>
      <dgm:spPr/>
    </dgm:pt>
    <dgm:pt modelId="{49658616-F63E-4519-A0C3-9B62290D3D20}" type="pres">
      <dgm:prSet presAssocID="{0481937A-74E2-4482-B980-7E3CE4D2F765}" presName="hierRoot3" presStyleCnt="0">
        <dgm:presLayoutVars>
          <dgm:hierBranch val="init"/>
        </dgm:presLayoutVars>
      </dgm:prSet>
      <dgm:spPr/>
    </dgm:pt>
    <dgm:pt modelId="{9A1C164B-74B4-4CEC-A521-8684E038A2D1}" type="pres">
      <dgm:prSet presAssocID="{0481937A-74E2-4482-B980-7E3CE4D2F765}" presName="rootComposite3" presStyleCnt="0"/>
      <dgm:spPr/>
    </dgm:pt>
    <dgm:pt modelId="{9E62608C-6205-4B85-8F67-BA22BF0FA0A0}" type="pres">
      <dgm:prSet presAssocID="{0481937A-74E2-4482-B980-7E3CE4D2F765}" presName="rootText3" presStyleLbl="asst1" presStyleIdx="1" presStyleCnt="2">
        <dgm:presLayoutVars>
          <dgm:chPref val="3"/>
        </dgm:presLayoutVars>
      </dgm:prSet>
      <dgm:spPr/>
    </dgm:pt>
    <dgm:pt modelId="{2790D6EC-63F0-4F61-9FCC-D28010193729}" type="pres">
      <dgm:prSet presAssocID="{0481937A-74E2-4482-B980-7E3CE4D2F765}" presName="rootConnector3" presStyleLbl="asst1" presStyleIdx="1" presStyleCnt="2"/>
      <dgm:spPr/>
    </dgm:pt>
    <dgm:pt modelId="{1AC7D0E1-D496-4CA0-84E8-130635A9079C}" type="pres">
      <dgm:prSet presAssocID="{0481937A-74E2-4482-B980-7E3CE4D2F765}" presName="hierChild6" presStyleCnt="0"/>
      <dgm:spPr/>
    </dgm:pt>
    <dgm:pt modelId="{BCAFC55C-DE71-4060-AE3B-23F5D6B48380}" type="pres">
      <dgm:prSet presAssocID="{0481937A-74E2-4482-B980-7E3CE4D2F765}" presName="hierChild7" presStyleCnt="0"/>
      <dgm:spPr/>
    </dgm:pt>
  </dgm:ptLst>
  <dgm:cxnLst>
    <dgm:cxn modelId="{27C56C01-9B7B-4F1C-923C-736782350CB8}" srcId="{6A8A9CED-DC4E-4654-B371-A269BC15E165}" destId="{C9F72F19-F1F8-4FCD-ACB5-D3D6CC991AEA}" srcOrd="0" destOrd="0" parTransId="{7519D670-9187-4D1F-B9C5-B959BC4A0830}" sibTransId="{580EEB06-A3A8-4940-AE8D-5AA153124298}"/>
    <dgm:cxn modelId="{1A35CE01-1E1E-43B3-8291-1BD06D951758}" type="presOf" srcId="{3A69FC0B-A456-4890-92B4-A0F2D79DC52A}" destId="{A838FFAA-F5A9-48DB-BF29-548FF2926C4F}" srcOrd="1" destOrd="0" presId="urn:microsoft.com/office/officeart/2005/8/layout/orgChart1"/>
    <dgm:cxn modelId="{2444AD06-5584-4931-B119-ED530DB98B0F}" type="presOf" srcId="{4C358053-38B1-4167-BCD2-E3BD2C55AA1F}" destId="{1A3C76A8-F4C5-4AE7-9FC8-515A9E9D9062}" srcOrd="1" destOrd="0" presId="urn:microsoft.com/office/officeart/2005/8/layout/orgChart1"/>
    <dgm:cxn modelId="{02DE0107-D488-4361-AA75-9F4E97C31BDB}" srcId="{C9F72F19-F1F8-4FCD-ACB5-D3D6CC991AEA}" destId="{0481937A-74E2-4482-B980-7E3CE4D2F765}" srcOrd="4" destOrd="0" parTransId="{2F3F1009-3D13-4C06-9511-9E15590B2435}" sibTransId="{5F222347-0574-4CE6-B3CE-78983F69838D}"/>
    <dgm:cxn modelId="{9AAE5009-D4DC-4FD3-9C75-F6F2628B464D}" type="presOf" srcId="{95F436FA-0CFD-4565-BA0B-A77C1194C914}" destId="{C8C1611F-2B7E-4EBA-A765-9F661986EB36}" srcOrd="0" destOrd="0" presId="urn:microsoft.com/office/officeart/2005/8/layout/orgChart1"/>
    <dgm:cxn modelId="{9AB2300E-EDE9-4D63-BB23-73B2A778B192}" type="presOf" srcId="{AE290F39-A0E6-4455-8759-075A628752E1}" destId="{F3B57ED2-6027-4BE9-80F5-A0A417DC7E6A}" srcOrd="0" destOrd="0" presId="urn:microsoft.com/office/officeart/2005/8/layout/orgChart1"/>
    <dgm:cxn modelId="{DB682513-0009-4E47-B744-A11338562DFE}" type="presOf" srcId="{471522C5-11E1-492E-9F79-AB5DD6BD3F51}" destId="{83F77376-56E5-4ED4-A6E2-A6AF4F0D5F36}" srcOrd="0" destOrd="0" presId="urn:microsoft.com/office/officeart/2005/8/layout/orgChart1"/>
    <dgm:cxn modelId="{EE93A019-628A-4FC0-B455-4C9385D7B027}" type="presOf" srcId="{65C446EB-1085-4AD1-A1A3-EA999ADE6BB8}" destId="{49AC856F-836A-45BD-B6DD-08C2138DA074}" srcOrd="0" destOrd="0" presId="urn:microsoft.com/office/officeart/2005/8/layout/orgChart1"/>
    <dgm:cxn modelId="{FDD07D1B-7447-41E7-ABAC-27A6A49A1CC0}" srcId="{C9F72F19-F1F8-4FCD-ACB5-D3D6CC991AEA}" destId="{CB0992BA-C4BF-47E4-AED3-19B45AA1E648}" srcOrd="7" destOrd="0" parTransId="{500A73FD-9F46-4922-B466-03A27DF077E5}" sibTransId="{4E424A55-98AA-463D-97FF-5D064FEFBBE6}"/>
    <dgm:cxn modelId="{C7342E1D-A8DC-457F-A19A-AA75ECEEE600}" type="presOf" srcId="{CB0992BA-C4BF-47E4-AED3-19B45AA1E648}" destId="{DEEA676F-516C-4205-9A31-327EAA502D6B}" srcOrd="0" destOrd="0" presId="urn:microsoft.com/office/officeart/2005/8/layout/orgChart1"/>
    <dgm:cxn modelId="{05DA2E2E-347D-412F-B6A1-6D65D0057C6E}" type="presOf" srcId="{12B00C5E-9CE7-444D-935D-6ABC0F853BA6}" destId="{82F53D43-4306-48B7-BA9D-BA640A29FE91}" srcOrd="0" destOrd="0" presId="urn:microsoft.com/office/officeart/2005/8/layout/orgChart1"/>
    <dgm:cxn modelId="{7ACDA02F-9B46-40CB-BED6-5C22552D3370}" type="presOf" srcId="{FE4B07EF-2964-4310-AC09-50CCCB80BF03}" destId="{2F666F64-25FB-4719-985B-7EE999B1B272}" srcOrd="0" destOrd="0" presId="urn:microsoft.com/office/officeart/2005/8/layout/orgChart1"/>
    <dgm:cxn modelId="{0ECE7530-3E8E-485C-9F9E-88FCABB58EC8}" type="presOf" srcId="{FA4BB5B4-CEA8-47F3-B160-3448B62C3F2E}" destId="{EB7FB6E8-C66E-4F7A-B712-031958756BB5}" srcOrd="0" destOrd="0" presId="urn:microsoft.com/office/officeart/2005/8/layout/orgChart1"/>
    <dgm:cxn modelId="{E0A11332-E708-4014-B681-98169BB327B7}" type="presOf" srcId="{37D724F0-AD5E-40EB-AAE8-5280CC60DC30}" destId="{2D6BF79E-5363-41E8-A99F-85573F4E0A93}" srcOrd="0" destOrd="0" presId="urn:microsoft.com/office/officeart/2005/8/layout/orgChart1"/>
    <dgm:cxn modelId="{4B66FA32-D7CD-44BF-885C-11DB7EFE34D8}" type="presOf" srcId="{2F3F1009-3D13-4C06-9511-9E15590B2435}" destId="{54B86951-91A0-46F0-B350-D3AA962E99CD}" srcOrd="0" destOrd="0" presId="urn:microsoft.com/office/officeart/2005/8/layout/orgChart1"/>
    <dgm:cxn modelId="{063FFC35-41B9-4522-AA88-CE4710B23130}" type="presOf" srcId="{6A8A9CED-DC4E-4654-B371-A269BC15E165}" destId="{F2C4C8A6-DF3D-4814-9301-3C686025AA25}" srcOrd="0" destOrd="0" presId="urn:microsoft.com/office/officeart/2005/8/layout/orgChart1"/>
    <dgm:cxn modelId="{2D984A40-B954-45A5-A864-C8C1CCA49CFB}" type="presOf" srcId="{3A69FC0B-A456-4890-92B4-A0F2D79DC52A}" destId="{A93138E2-6057-435B-88E4-0434A9EF8D9B}" srcOrd="0" destOrd="0" presId="urn:microsoft.com/office/officeart/2005/8/layout/orgChart1"/>
    <dgm:cxn modelId="{06A2835B-0079-46D8-B6E3-C97344C9D4CC}" type="presOf" srcId="{65C446EB-1085-4AD1-A1A3-EA999ADE6BB8}" destId="{FE232A04-53F9-44D3-A453-7DA8EB8F89C7}" srcOrd="1" destOrd="0" presId="urn:microsoft.com/office/officeart/2005/8/layout/orgChart1"/>
    <dgm:cxn modelId="{E835CC5C-6E92-4CAA-975D-43992DE40B73}" srcId="{531E3BEA-CF18-4DA9-9F66-C8DC778444DF}" destId="{37D724F0-AD5E-40EB-AAE8-5280CC60DC30}" srcOrd="2" destOrd="0" parTransId="{AE290F39-A0E6-4455-8759-075A628752E1}" sibTransId="{F670EACD-43B4-42F2-810D-814F17BFCE43}"/>
    <dgm:cxn modelId="{5C4E6460-BE80-4051-A251-95B5D20CA0CD}" type="presOf" srcId="{6DEEAFCD-5C2A-4541-9F39-D4EFD79B2CBD}" destId="{EBE58187-4BB3-4D6F-B181-73E4ABFC95A4}" srcOrd="1" destOrd="0" presId="urn:microsoft.com/office/officeart/2005/8/layout/orgChart1"/>
    <dgm:cxn modelId="{39BCDE41-B49F-4E8D-810D-14BBA0540538}" type="presOf" srcId="{77EFF3D1-1502-45E5-9FE1-D307FEA4FAE2}" destId="{FA83F512-C8C0-4C55-B655-70FF600FB439}" srcOrd="0" destOrd="0" presId="urn:microsoft.com/office/officeart/2005/8/layout/orgChart1"/>
    <dgm:cxn modelId="{1C03D843-1114-4CA8-80F6-7D40803DEE8D}" type="presOf" srcId="{5134F6E0-BBBC-4458-836E-9836F610CF5B}" destId="{EBACABC1-F48B-47FB-AA87-451A20BFFB55}" srcOrd="1" destOrd="0" presId="urn:microsoft.com/office/officeart/2005/8/layout/orgChart1"/>
    <dgm:cxn modelId="{38A4A044-734A-42BE-BC65-17317D968081}" type="presOf" srcId="{C9F72F19-F1F8-4FCD-ACB5-D3D6CC991AEA}" destId="{27661E20-8E88-48DA-AF22-1CC7254EC3F3}" srcOrd="0" destOrd="0" presId="urn:microsoft.com/office/officeart/2005/8/layout/orgChart1"/>
    <dgm:cxn modelId="{97B1FE44-731C-4FE2-B4E6-7BA4E980A0C1}" srcId="{C9F72F19-F1F8-4FCD-ACB5-D3D6CC991AEA}" destId="{4C358053-38B1-4167-BCD2-E3BD2C55AA1F}" srcOrd="0" destOrd="0" parTransId="{77EFF3D1-1502-45E5-9FE1-D307FEA4FAE2}" sibTransId="{5474C614-D48B-4415-B23C-AC71736DC8F5}"/>
    <dgm:cxn modelId="{832E4545-888D-43BE-9856-A749EAA02CA1}" type="presOf" srcId="{C9F72F19-F1F8-4FCD-ACB5-D3D6CC991AEA}" destId="{1F1A66F2-4123-4CBE-A5F1-0AA2DA57B7F2}" srcOrd="1" destOrd="0" presId="urn:microsoft.com/office/officeart/2005/8/layout/orgChart1"/>
    <dgm:cxn modelId="{BA1B356B-F577-45FC-905B-930D72E152A0}" type="presOf" srcId="{0481937A-74E2-4482-B980-7E3CE4D2F765}" destId="{2790D6EC-63F0-4F61-9FCC-D28010193729}" srcOrd="1" destOrd="0" presId="urn:microsoft.com/office/officeart/2005/8/layout/orgChart1"/>
    <dgm:cxn modelId="{0452816E-30E4-458F-82BD-EAAF134858D9}" type="presOf" srcId="{CB0992BA-C4BF-47E4-AED3-19B45AA1E648}" destId="{F1AE31C6-B38B-404C-B5E0-DA0FE7234E83}" srcOrd="1" destOrd="0" presId="urn:microsoft.com/office/officeart/2005/8/layout/orgChart1"/>
    <dgm:cxn modelId="{CD061870-1E9E-4B66-8D42-8D33F68DE1F3}" srcId="{531E3BEA-CF18-4DA9-9F66-C8DC778444DF}" destId="{12B00C5E-9CE7-444D-935D-6ABC0F853BA6}" srcOrd="0" destOrd="0" parTransId="{35808B2B-4301-41D1-8ED0-7154853E7E2E}" sibTransId="{5EC92A40-DC11-430C-B4C9-5DA53ED69F2C}"/>
    <dgm:cxn modelId="{8A484270-57ED-4698-950B-A50C34565C23}" type="presOf" srcId="{1B7A99F2-56C0-435B-AE08-1BE042C97026}" destId="{0789DB25-197D-4A74-9D6F-111EF2BFC9B7}" srcOrd="0" destOrd="0" presId="urn:microsoft.com/office/officeart/2005/8/layout/orgChart1"/>
    <dgm:cxn modelId="{C457F650-60C6-4FD7-A81F-D5DFB1D1E27B}" type="presOf" srcId="{F9E05099-0641-44D7-92A5-5778D43EDA35}" destId="{091AE885-2493-4464-8BF5-B611E089209D}" srcOrd="0" destOrd="0" presId="urn:microsoft.com/office/officeart/2005/8/layout/orgChart1"/>
    <dgm:cxn modelId="{30919D56-3369-45C5-B9A6-B950E297ACBE}" type="presOf" srcId="{4C358053-38B1-4167-BCD2-E3BD2C55AA1F}" destId="{B0AB35D9-4263-4353-AB20-015C6E084C86}" srcOrd="0" destOrd="0" presId="urn:microsoft.com/office/officeart/2005/8/layout/orgChart1"/>
    <dgm:cxn modelId="{72AECD77-0EE9-4AAD-9946-58DC3782ADF4}" type="presOf" srcId="{E208D838-10B6-4B9A-880A-34F9EC61D147}" destId="{5FC2163F-0456-46D5-B652-A83A65D11697}" srcOrd="0" destOrd="0" presId="urn:microsoft.com/office/officeart/2005/8/layout/orgChart1"/>
    <dgm:cxn modelId="{861ED182-8F90-4DD3-B24C-F3338473FD05}" srcId="{FA4BB5B4-CEA8-47F3-B160-3448B62C3F2E}" destId="{6DEEAFCD-5C2A-4541-9F39-D4EFD79B2CBD}" srcOrd="0" destOrd="0" parTransId="{95F436FA-0CFD-4565-BA0B-A77C1194C914}" sibTransId="{5D501056-C678-43E3-B6C2-B4FA79C65F3F}"/>
    <dgm:cxn modelId="{348EB985-656D-46B4-AB65-407DEB553995}" type="presOf" srcId="{FA4BB5B4-CEA8-47F3-B160-3448B62C3F2E}" destId="{ADA79013-9FA8-4328-A32A-F548ABE721DA}" srcOrd="1" destOrd="0" presId="urn:microsoft.com/office/officeart/2005/8/layout/orgChart1"/>
    <dgm:cxn modelId="{A94BAC86-3F68-443F-A6EC-0E5F7F00D09B}" type="presOf" srcId="{EFBAAEEF-CC3E-43BF-8F96-9547F012C4C0}" destId="{D2F966F6-C1EA-4E7A-8D4C-D8DFCD9FA6C4}" srcOrd="1" destOrd="0" presId="urn:microsoft.com/office/officeart/2005/8/layout/orgChart1"/>
    <dgm:cxn modelId="{5F59C38E-E7AD-4358-8DFB-69E6B0AB1F46}" type="presOf" srcId="{12B00C5E-9CE7-444D-935D-6ABC0F853BA6}" destId="{AED68953-93B7-4F43-9543-223E4920FA4C}" srcOrd="1" destOrd="0" presId="urn:microsoft.com/office/officeart/2005/8/layout/orgChart1"/>
    <dgm:cxn modelId="{2A10F68E-2268-4C23-A7FE-AB573E43C929}" type="presOf" srcId="{531E3BEA-CF18-4DA9-9F66-C8DC778444DF}" destId="{34B43175-D803-4CB0-9096-E7648B5F3699}" srcOrd="0" destOrd="0" presId="urn:microsoft.com/office/officeart/2005/8/layout/orgChart1"/>
    <dgm:cxn modelId="{7D19D898-BBD9-4B94-9E04-7F78C07E9CF9}" type="presOf" srcId="{5134F6E0-BBBC-4458-836E-9836F610CF5B}" destId="{8DE35E73-2361-42A9-A8C5-CA479DAB74A1}" srcOrd="0" destOrd="0" presId="urn:microsoft.com/office/officeart/2005/8/layout/orgChart1"/>
    <dgm:cxn modelId="{0D34DF9A-CABE-43C7-802B-FFC049107A12}" srcId="{C9F72F19-F1F8-4FCD-ACB5-D3D6CC991AEA}" destId="{EFBAAEEF-CC3E-43BF-8F96-9547F012C4C0}" srcOrd="1" destOrd="0" parTransId="{245F2ED6-BC5C-419B-A4D3-2089654B96A2}" sibTransId="{D2287AEC-FC12-4665-A557-DD2F985CA704}"/>
    <dgm:cxn modelId="{630278A1-0AC2-40E6-8520-CD83E9764278}" srcId="{FA4BB5B4-CEA8-47F3-B160-3448B62C3F2E}" destId="{5134F6E0-BBBC-4458-836E-9836F610CF5B}" srcOrd="1" destOrd="0" parTransId="{FE4B07EF-2964-4310-AC09-50CCCB80BF03}" sibTransId="{3EE1CC3D-6C31-4819-A84F-17376737CA4D}"/>
    <dgm:cxn modelId="{FBFADBA4-CF60-407B-A94B-C10FE7F3A917}" srcId="{531E3BEA-CF18-4DA9-9F66-C8DC778444DF}" destId="{65C446EB-1085-4AD1-A1A3-EA999ADE6BB8}" srcOrd="1" destOrd="0" parTransId="{BA377CBE-94D3-4CDA-862D-0E68E39527AE}" sibTransId="{36BD7017-D8D5-4118-A427-1D236C41C1FB}"/>
    <dgm:cxn modelId="{796B20AD-903F-4F09-9E03-D2F6D89440DC}" type="presOf" srcId="{BA377CBE-94D3-4CDA-862D-0E68E39527AE}" destId="{69888E14-17CA-4119-B86D-89259A30EBD6}" srcOrd="0" destOrd="0" presId="urn:microsoft.com/office/officeart/2005/8/layout/orgChart1"/>
    <dgm:cxn modelId="{B2DBCBAF-56A7-4671-A162-9683D760F44C}" type="presOf" srcId="{531E3BEA-CF18-4DA9-9F66-C8DC778444DF}" destId="{9CE96F67-49DE-4D23-B4F7-CD1B9D16BABE}" srcOrd="1" destOrd="0" presId="urn:microsoft.com/office/officeart/2005/8/layout/orgChart1"/>
    <dgm:cxn modelId="{7D62F6B0-391C-47F7-8C4C-83004E73F1F8}" srcId="{C9F72F19-F1F8-4FCD-ACB5-D3D6CC991AEA}" destId="{F9E05099-0641-44D7-92A5-5778D43EDA35}" srcOrd="3" destOrd="0" parTransId="{00A4A674-ECD1-4276-9F54-17B3E33F3BB0}" sibTransId="{A3649506-5A77-48C8-A07A-0FCD6C316A71}"/>
    <dgm:cxn modelId="{C7F831B4-EA02-4142-B183-1DFC1425BF23}" type="presOf" srcId="{EFBAAEEF-CC3E-43BF-8F96-9547F012C4C0}" destId="{9A928A42-74D1-4109-A91D-A09CAE053510}" srcOrd="0" destOrd="0" presId="urn:microsoft.com/office/officeart/2005/8/layout/orgChart1"/>
    <dgm:cxn modelId="{026B3AB7-4AA3-4B81-8099-38747A4ED3C4}" srcId="{C9F72F19-F1F8-4FCD-ACB5-D3D6CC991AEA}" destId="{FA4BB5B4-CEA8-47F3-B160-3448B62C3F2E}" srcOrd="2" destOrd="0" parTransId="{E208D838-10B6-4B9A-880A-34F9EC61D147}" sibTransId="{2A275150-9020-4BA6-B220-E7C943AADA5C}"/>
    <dgm:cxn modelId="{FD9105C8-4B2C-456B-8A58-9DB3476F4B2D}" type="presOf" srcId="{0481937A-74E2-4482-B980-7E3CE4D2F765}" destId="{9E62608C-6205-4B85-8F67-BA22BF0FA0A0}" srcOrd="0" destOrd="0" presId="urn:microsoft.com/office/officeart/2005/8/layout/orgChart1"/>
    <dgm:cxn modelId="{E2C7C1CD-84B1-4D96-8492-415FD6F832D4}" type="presOf" srcId="{35808B2B-4301-41D1-8ED0-7154853E7E2E}" destId="{C71C4837-DD0B-443F-8239-B5018F06995B}" srcOrd="0" destOrd="0" presId="urn:microsoft.com/office/officeart/2005/8/layout/orgChart1"/>
    <dgm:cxn modelId="{2C9103D2-5B48-4B2E-B779-6D53BBF45729}" type="presOf" srcId="{245F2ED6-BC5C-419B-A4D3-2089654B96A2}" destId="{DF660679-2A70-4D53-8B9E-0714ACBF114B}" srcOrd="0" destOrd="0" presId="urn:microsoft.com/office/officeart/2005/8/layout/orgChart1"/>
    <dgm:cxn modelId="{FCBC00D8-32A4-4324-9A91-F980FC9EDAB9}" type="presOf" srcId="{6DEEAFCD-5C2A-4541-9F39-D4EFD79B2CBD}" destId="{EEBF8AC9-6BB7-4126-8198-9E2A6CCEF95C}" srcOrd="0" destOrd="0" presId="urn:microsoft.com/office/officeart/2005/8/layout/orgChart1"/>
    <dgm:cxn modelId="{27F4C9E2-CFF2-4EE5-B2F8-10EC2086C42B}" type="presOf" srcId="{500A73FD-9F46-4922-B466-03A27DF077E5}" destId="{4C0670A1-FA34-4C3C-83E4-E9A863F96488}" srcOrd="0" destOrd="0" presId="urn:microsoft.com/office/officeart/2005/8/layout/orgChart1"/>
    <dgm:cxn modelId="{CFE192F2-4AB3-4FFF-A61F-F448EADED232}" type="presOf" srcId="{00A4A674-ECD1-4276-9F54-17B3E33F3BB0}" destId="{16A5CB84-4152-4518-842E-A121EB98024E}" srcOrd="0" destOrd="0" presId="urn:microsoft.com/office/officeart/2005/8/layout/orgChart1"/>
    <dgm:cxn modelId="{DD16CAF4-C80D-44B6-BEE8-8AC7F1A91798}" type="presOf" srcId="{F9E05099-0641-44D7-92A5-5778D43EDA35}" destId="{397F1BD2-687C-4527-ACBE-0F1639A3CB7A}" srcOrd="1" destOrd="0" presId="urn:microsoft.com/office/officeart/2005/8/layout/orgChart1"/>
    <dgm:cxn modelId="{F0AC0AF6-1964-47B0-869B-B3DF5D2104E8}" type="presOf" srcId="{37D724F0-AD5E-40EB-AAE8-5280CC60DC30}" destId="{3BC06D1C-1960-4BC7-949C-5DF3597780A0}" srcOrd="1" destOrd="0" presId="urn:microsoft.com/office/officeart/2005/8/layout/orgChart1"/>
    <dgm:cxn modelId="{CDBFFAF6-51A1-4821-A404-8409AC65095B}" srcId="{C9F72F19-F1F8-4FCD-ACB5-D3D6CC991AEA}" destId="{531E3BEA-CF18-4DA9-9F66-C8DC778444DF}" srcOrd="5" destOrd="0" parTransId="{1B7A99F2-56C0-435B-AE08-1BE042C97026}" sibTransId="{7DD39AD8-8982-4E6D-9E79-D1BEE11D1CD8}"/>
    <dgm:cxn modelId="{065B0BFC-4901-4C8A-B521-924BCD75AB47}" srcId="{C9F72F19-F1F8-4FCD-ACB5-D3D6CC991AEA}" destId="{3A69FC0B-A456-4890-92B4-A0F2D79DC52A}" srcOrd="6" destOrd="0" parTransId="{471522C5-11E1-492E-9F79-AB5DD6BD3F51}" sibTransId="{89797E55-6A3B-4BB1-884D-F867042A195B}"/>
    <dgm:cxn modelId="{29F66E3A-B75E-4C2E-A72D-63B137A1A42F}" type="presParOf" srcId="{F2C4C8A6-DF3D-4814-9301-3C686025AA25}" destId="{0D5C7759-829E-43B0-A395-913DC7986E15}" srcOrd="0" destOrd="0" presId="urn:microsoft.com/office/officeart/2005/8/layout/orgChart1"/>
    <dgm:cxn modelId="{1B059F23-4DB5-4B17-B5F1-DABBCECCF46B}" type="presParOf" srcId="{0D5C7759-829E-43B0-A395-913DC7986E15}" destId="{87C482DD-1FC9-450E-8997-FB538AF321AD}" srcOrd="0" destOrd="0" presId="urn:microsoft.com/office/officeart/2005/8/layout/orgChart1"/>
    <dgm:cxn modelId="{8929A393-98DB-4385-A2E9-13096B1CFD7F}" type="presParOf" srcId="{87C482DD-1FC9-450E-8997-FB538AF321AD}" destId="{27661E20-8E88-48DA-AF22-1CC7254EC3F3}" srcOrd="0" destOrd="0" presId="urn:microsoft.com/office/officeart/2005/8/layout/orgChart1"/>
    <dgm:cxn modelId="{105ECF98-5762-4B49-83A6-96921F3B8DB2}" type="presParOf" srcId="{87C482DD-1FC9-450E-8997-FB538AF321AD}" destId="{1F1A66F2-4123-4CBE-A5F1-0AA2DA57B7F2}" srcOrd="1" destOrd="0" presId="urn:microsoft.com/office/officeart/2005/8/layout/orgChart1"/>
    <dgm:cxn modelId="{BF776CDC-5D6C-490D-A75E-A5F334F48E5C}" type="presParOf" srcId="{0D5C7759-829E-43B0-A395-913DC7986E15}" destId="{D4E919EF-95E5-4710-9148-D7516EAE20E5}" srcOrd="1" destOrd="0" presId="urn:microsoft.com/office/officeart/2005/8/layout/orgChart1"/>
    <dgm:cxn modelId="{8F89E496-D8FD-4CD3-A768-DB9D60F387DF}" type="presParOf" srcId="{D4E919EF-95E5-4710-9148-D7516EAE20E5}" destId="{DF660679-2A70-4D53-8B9E-0714ACBF114B}" srcOrd="0" destOrd="0" presId="urn:microsoft.com/office/officeart/2005/8/layout/orgChart1"/>
    <dgm:cxn modelId="{FD1AE602-9230-41A3-AE1E-1C5FCDD4D4BA}" type="presParOf" srcId="{D4E919EF-95E5-4710-9148-D7516EAE20E5}" destId="{5BDB6A9D-49EE-424F-945D-AFCCE2B00A00}" srcOrd="1" destOrd="0" presId="urn:microsoft.com/office/officeart/2005/8/layout/orgChart1"/>
    <dgm:cxn modelId="{6084656B-0AFC-4BA7-A819-5EF133AAE399}" type="presParOf" srcId="{5BDB6A9D-49EE-424F-945D-AFCCE2B00A00}" destId="{4837029B-9B11-4029-81B7-0726AB919D3B}" srcOrd="0" destOrd="0" presId="urn:microsoft.com/office/officeart/2005/8/layout/orgChart1"/>
    <dgm:cxn modelId="{68D4663C-6C24-4C14-829C-C1CFA9D683FB}" type="presParOf" srcId="{4837029B-9B11-4029-81B7-0726AB919D3B}" destId="{9A928A42-74D1-4109-A91D-A09CAE053510}" srcOrd="0" destOrd="0" presId="urn:microsoft.com/office/officeart/2005/8/layout/orgChart1"/>
    <dgm:cxn modelId="{B1C05B1D-DEC1-4C08-B025-9F6544BDA7E4}" type="presParOf" srcId="{4837029B-9B11-4029-81B7-0726AB919D3B}" destId="{D2F966F6-C1EA-4E7A-8D4C-D8DFCD9FA6C4}" srcOrd="1" destOrd="0" presId="urn:microsoft.com/office/officeart/2005/8/layout/orgChart1"/>
    <dgm:cxn modelId="{8E2074F4-29F4-4072-93DE-1843F343E102}" type="presParOf" srcId="{5BDB6A9D-49EE-424F-945D-AFCCE2B00A00}" destId="{C42445DF-EDB5-4527-A032-969050BD845A}" srcOrd="1" destOrd="0" presId="urn:microsoft.com/office/officeart/2005/8/layout/orgChart1"/>
    <dgm:cxn modelId="{1DD86E33-31C5-4276-988E-6DC054A61FB5}" type="presParOf" srcId="{5BDB6A9D-49EE-424F-945D-AFCCE2B00A00}" destId="{0B3D3B12-457D-4B80-B371-2E2DD7111988}" srcOrd="2" destOrd="0" presId="urn:microsoft.com/office/officeart/2005/8/layout/orgChart1"/>
    <dgm:cxn modelId="{B096B7F2-6ADF-4086-9B9F-F2D9A6FD3190}" type="presParOf" srcId="{D4E919EF-95E5-4710-9148-D7516EAE20E5}" destId="{5FC2163F-0456-46D5-B652-A83A65D11697}" srcOrd="2" destOrd="0" presId="urn:microsoft.com/office/officeart/2005/8/layout/orgChart1"/>
    <dgm:cxn modelId="{2E471153-A14D-4CFC-BBD0-84BC48263774}" type="presParOf" srcId="{D4E919EF-95E5-4710-9148-D7516EAE20E5}" destId="{062B8E8B-78E0-4843-9E91-5971135947BC}" srcOrd="3" destOrd="0" presId="urn:microsoft.com/office/officeart/2005/8/layout/orgChart1"/>
    <dgm:cxn modelId="{A19C3B70-4B89-49FD-BF0A-E51D51CE2E85}" type="presParOf" srcId="{062B8E8B-78E0-4843-9E91-5971135947BC}" destId="{82F54EBB-780B-45FF-8C79-4D1C378E788F}" srcOrd="0" destOrd="0" presId="urn:microsoft.com/office/officeart/2005/8/layout/orgChart1"/>
    <dgm:cxn modelId="{B611065E-07E8-46B1-9CC9-2AC3BF577C42}" type="presParOf" srcId="{82F54EBB-780B-45FF-8C79-4D1C378E788F}" destId="{EB7FB6E8-C66E-4F7A-B712-031958756BB5}" srcOrd="0" destOrd="0" presId="urn:microsoft.com/office/officeart/2005/8/layout/orgChart1"/>
    <dgm:cxn modelId="{1863775C-06A7-48F8-A33B-38E9A4EC3712}" type="presParOf" srcId="{82F54EBB-780B-45FF-8C79-4D1C378E788F}" destId="{ADA79013-9FA8-4328-A32A-F548ABE721DA}" srcOrd="1" destOrd="0" presId="urn:microsoft.com/office/officeart/2005/8/layout/orgChart1"/>
    <dgm:cxn modelId="{9AE1F959-CEDC-4C0D-B98A-C69EF19A110C}" type="presParOf" srcId="{062B8E8B-78E0-4843-9E91-5971135947BC}" destId="{9E50094D-1A07-4AC4-82BB-5771BA9D6796}" srcOrd="1" destOrd="0" presId="urn:microsoft.com/office/officeart/2005/8/layout/orgChart1"/>
    <dgm:cxn modelId="{F3AD07BB-0BC5-499D-97EE-92B62F941F58}" type="presParOf" srcId="{9E50094D-1A07-4AC4-82BB-5771BA9D6796}" destId="{C8C1611F-2B7E-4EBA-A765-9F661986EB36}" srcOrd="0" destOrd="0" presId="urn:microsoft.com/office/officeart/2005/8/layout/orgChart1"/>
    <dgm:cxn modelId="{2EFD6C61-75FE-4645-BA32-521860909E0B}" type="presParOf" srcId="{9E50094D-1A07-4AC4-82BB-5771BA9D6796}" destId="{8FA0FC94-45B0-4790-938A-A07595F752F1}" srcOrd="1" destOrd="0" presId="urn:microsoft.com/office/officeart/2005/8/layout/orgChart1"/>
    <dgm:cxn modelId="{CEFCC3FC-20EA-4BAD-8F66-E93C443442E0}" type="presParOf" srcId="{8FA0FC94-45B0-4790-938A-A07595F752F1}" destId="{CC24CEEB-BDCF-441B-8C9D-B40C84DE4C0D}" srcOrd="0" destOrd="0" presId="urn:microsoft.com/office/officeart/2005/8/layout/orgChart1"/>
    <dgm:cxn modelId="{DB949155-A4A4-4F0B-8FD2-DC991411D34A}" type="presParOf" srcId="{CC24CEEB-BDCF-441B-8C9D-B40C84DE4C0D}" destId="{EEBF8AC9-6BB7-4126-8198-9E2A6CCEF95C}" srcOrd="0" destOrd="0" presId="urn:microsoft.com/office/officeart/2005/8/layout/orgChart1"/>
    <dgm:cxn modelId="{19DD67FC-BB3C-4657-923C-EC47E44B8661}" type="presParOf" srcId="{CC24CEEB-BDCF-441B-8C9D-B40C84DE4C0D}" destId="{EBE58187-4BB3-4D6F-B181-73E4ABFC95A4}" srcOrd="1" destOrd="0" presId="urn:microsoft.com/office/officeart/2005/8/layout/orgChart1"/>
    <dgm:cxn modelId="{E4CC73FB-10C2-4C94-AC69-7A0DB5911EED}" type="presParOf" srcId="{8FA0FC94-45B0-4790-938A-A07595F752F1}" destId="{A7424361-CB94-4C49-ABA6-8663358FCC1F}" srcOrd="1" destOrd="0" presId="urn:microsoft.com/office/officeart/2005/8/layout/orgChart1"/>
    <dgm:cxn modelId="{3C20AAFF-F15F-4D92-82B6-9F5B73B68074}" type="presParOf" srcId="{8FA0FC94-45B0-4790-938A-A07595F752F1}" destId="{0C38AEBF-724C-4109-818A-A3D460CD615B}" srcOrd="2" destOrd="0" presId="urn:microsoft.com/office/officeart/2005/8/layout/orgChart1"/>
    <dgm:cxn modelId="{6D6AA137-2AE0-4508-8AE9-DD84C8D4C2D0}" type="presParOf" srcId="{9E50094D-1A07-4AC4-82BB-5771BA9D6796}" destId="{2F666F64-25FB-4719-985B-7EE999B1B272}" srcOrd="2" destOrd="0" presId="urn:microsoft.com/office/officeart/2005/8/layout/orgChart1"/>
    <dgm:cxn modelId="{FD31B12F-F019-4623-AB68-42C078C23EAB}" type="presParOf" srcId="{9E50094D-1A07-4AC4-82BB-5771BA9D6796}" destId="{76B67AF9-691B-4564-A6E9-13641B70198F}" srcOrd="3" destOrd="0" presId="urn:microsoft.com/office/officeart/2005/8/layout/orgChart1"/>
    <dgm:cxn modelId="{2EA130F9-8CF9-4FBD-B563-E887452EBBCB}" type="presParOf" srcId="{76B67AF9-691B-4564-A6E9-13641B70198F}" destId="{6B6E3647-4359-42E3-A9A1-82A22168D4E1}" srcOrd="0" destOrd="0" presId="urn:microsoft.com/office/officeart/2005/8/layout/orgChart1"/>
    <dgm:cxn modelId="{473BCBF8-2624-45B8-8011-C368C76FC280}" type="presParOf" srcId="{6B6E3647-4359-42E3-A9A1-82A22168D4E1}" destId="{8DE35E73-2361-42A9-A8C5-CA479DAB74A1}" srcOrd="0" destOrd="0" presId="urn:microsoft.com/office/officeart/2005/8/layout/orgChart1"/>
    <dgm:cxn modelId="{2870A4A4-DA78-43BD-A42C-DF8E96D210BD}" type="presParOf" srcId="{6B6E3647-4359-42E3-A9A1-82A22168D4E1}" destId="{EBACABC1-F48B-47FB-AA87-451A20BFFB55}" srcOrd="1" destOrd="0" presId="urn:microsoft.com/office/officeart/2005/8/layout/orgChart1"/>
    <dgm:cxn modelId="{1941397A-E57D-4695-AB39-6281F3327C4E}" type="presParOf" srcId="{76B67AF9-691B-4564-A6E9-13641B70198F}" destId="{AF358B30-36B4-4CE6-B6FC-F2E3971A5A52}" srcOrd="1" destOrd="0" presId="urn:microsoft.com/office/officeart/2005/8/layout/orgChart1"/>
    <dgm:cxn modelId="{804C00B2-2434-4ECD-B12F-FA24A73FEC23}" type="presParOf" srcId="{76B67AF9-691B-4564-A6E9-13641B70198F}" destId="{715F1189-F575-4C4D-86D9-EB30BB8E7DCC}" srcOrd="2" destOrd="0" presId="urn:microsoft.com/office/officeart/2005/8/layout/orgChart1"/>
    <dgm:cxn modelId="{105D3223-E711-467C-8874-6B73D48D72BA}" type="presParOf" srcId="{062B8E8B-78E0-4843-9E91-5971135947BC}" destId="{3F3E16C3-F75C-4071-B1B0-692B499AF699}" srcOrd="2" destOrd="0" presId="urn:microsoft.com/office/officeart/2005/8/layout/orgChart1"/>
    <dgm:cxn modelId="{B445E840-64C7-426F-A7BB-8F724F20AFF3}" type="presParOf" srcId="{D4E919EF-95E5-4710-9148-D7516EAE20E5}" destId="{16A5CB84-4152-4518-842E-A121EB98024E}" srcOrd="4" destOrd="0" presId="urn:microsoft.com/office/officeart/2005/8/layout/orgChart1"/>
    <dgm:cxn modelId="{BDA7D8DD-27DA-4AEE-BD36-59724A6D3F60}" type="presParOf" srcId="{D4E919EF-95E5-4710-9148-D7516EAE20E5}" destId="{F979A27C-3AC4-44D8-9A2E-F7A090B3FFD4}" srcOrd="5" destOrd="0" presId="urn:microsoft.com/office/officeart/2005/8/layout/orgChart1"/>
    <dgm:cxn modelId="{C5E74A87-8A9E-4E18-85D5-33357636A868}" type="presParOf" srcId="{F979A27C-3AC4-44D8-9A2E-F7A090B3FFD4}" destId="{3B5152DF-1EF0-4C8A-8E6D-8196B67C1C17}" srcOrd="0" destOrd="0" presId="urn:microsoft.com/office/officeart/2005/8/layout/orgChart1"/>
    <dgm:cxn modelId="{92568806-D59A-49E4-B231-4169D3620EF9}" type="presParOf" srcId="{3B5152DF-1EF0-4C8A-8E6D-8196B67C1C17}" destId="{091AE885-2493-4464-8BF5-B611E089209D}" srcOrd="0" destOrd="0" presId="urn:microsoft.com/office/officeart/2005/8/layout/orgChart1"/>
    <dgm:cxn modelId="{29B27C2E-894F-42A6-9180-DF45E9C278C0}" type="presParOf" srcId="{3B5152DF-1EF0-4C8A-8E6D-8196B67C1C17}" destId="{397F1BD2-687C-4527-ACBE-0F1639A3CB7A}" srcOrd="1" destOrd="0" presId="urn:microsoft.com/office/officeart/2005/8/layout/orgChart1"/>
    <dgm:cxn modelId="{668C5022-5B21-4823-9E3A-BC645C68EC56}" type="presParOf" srcId="{F979A27C-3AC4-44D8-9A2E-F7A090B3FFD4}" destId="{5FC8D89D-1A3F-4FD6-9E3B-C041C969D079}" srcOrd="1" destOrd="0" presId="urn:microsoft.com/office/officeart/2005/8/layout/orgChart1"/>
    <dgm:cxn modelId="{70ACEEDA-99B7-454A-8DA3-52B40B063312}" type="presParOf" srcId="{F979A27C-3AC4-44D8-9A2E-F7A090B3FFD4}" destId="{4E97D62F-7E2D-4084-A009-AF3E26BAB69B}" srcOrd="2" destOrd="0" presId="urn:microsoft.com/office/officeart/2005/8/layout/orgChart1"/>
    <dgm:cxn modelId="{1294179E-4A2B-447C-A108-A381BF15B8C4}" type="presParOf" srcId="{D4E919EF-95E5-4710-9148-D7516EAE20E5}" destId="{0789DB25-197D-4A74-9D6F-111EF2BFC9B7}" srcOrd="6" destOrd="0" presId="urn:microsoft.com/office/officeart/2005/8/layout/orgChart1"/>
    <dgm:cxn modelId="{62254805-B14C-43D5-8F26-9352E2B735B5}" type="presParOf" srcId="{D4E919EF-95E5-4710-9148-D7516EAE20E5}" destId="{931ECD99-B5EF-41ED-80BE-F071D0552FD1}" srcOrd="7" destOrd="0" presId="urn:microsoft.com/office/officeart/2005/8/layout/orgChart1"/>
    <dgm:cxn modelId="{B9477132-46E7-4CBC-ACF8-C9DBCBADAC16}" type="presParOf" srcId="{931ECD99-B5EF-41ED-80BE-F071D0552FD1}" destId="{F8BE6571-9CAC-41A8-A074-22CE13EE159A}" srcOrd="0" destOrd="0" presId="urn:microsoft.com/office/officeart/2005/8/layout/orgChart1"/>
    <dgm:cxn modelId="{C79D4268-7289-4D5C-A2AE-10877E014936}" type="presParOf" srcId="{F8BE6571-9CAC-41A8-A074-22CE13EE159A}" destId="{34B43175-D803-4CB0-9096-E7648B5F3699}" srcOrd="0" destOrd="0" presId="urn:microsoft.com/office/officeart/2005/8/layout/orgChart1"/>
    <dgm:cxn modelId="{85E9D53F-E694-46A7-AF4F-DC9B7079D8E7}" type="presParOf" srcId="{F8BE6571-9CAC-41A8-A074-22CE13EE159A}" destId="{9CE96F67-49DE-4D23-B4F7-CD1B9D16BABE}" srcOrd="1" destOrd="0" presId="urn:microsoft.com/office/officeart/2005/8/layout/orgChart1"/>
    <dgm:cxn modelId="{B6DAEE78-7D22-4A59-82DA-D94B5C0DC9D5}" type="presParOf" srcId="{931ECD99-B5EF-41ED-80BE-F071D0552FD1}" destId="{E5705463-B47B-44F3-8B1B-F24B96AD4C69}" srcOrd="1" destOrd="0" presId="urn:microsoft.com/office/officeart/2005/8/layout/orgChart1"/>
    <dgm:cxn modelId="{99C54E44-BF29-4628-A53D-F8773E40BDF4}" type="presParOf" srcId="{E5705463-B47B-44F3-8B1B-F24B96AD4C69}" destId="{C71C4837-DD0B-443F-8239-B5018F06995B}" srcOrd="0" destOrd="0" presId="urn:microsoft.com/office/officeart/2005/8/layout/orgChart1"/>
    <dgm:cxn modelId="{B2931808-682F-4860-ACC1-8FEBF7496FD5}" type="presParOf" srcId="{E5705463-B47B-44F3-8B1B-F24B96AD4C69}" destId="{73388948-2EBC-49E8-A72C-FD027AA24F63}" srcOrd="1" destOrd="0" presId="urn:microsoft.com/office/officeart/2005/8/layout/orgChart1"/>
    <dgm:cxn modelId="{A0FC4CA4-89DB-4A58-B004-CFABA54B6FD6}" type="presParOf" srcId="{73388948-2EBC-49E8-A72C-FD027AA24F63}" destId="{AD855F0A-B66E-4CBF-BF00-40A6112F4B56}" srcOrd="0" destOrd="0" presId="urn:microsoft.com/office/officeart/2005/8/layout/orgChart1"/>
    <dgm:cxn modelId="{D17B0598-9D40-463B-B698-9B734EE8DB38}" type="presParOf" srcId="{AD855F0A-B66E-4CBF-BF00-40A6112F4B56}" destId="{82F53D43-4306-48B7-BA9D-BA640A29FE91}" srcOrd="0" destOrd="0" presId="urn:microsoft.com/office/officeart/2005/8/layout/orgChart1"/>
    <dgm:cxn modelId="{F89D37D2-17C5-4408-8469-F3C9133B6E25}" type="presParOf" srcId="{AD855F0A-B66E-4CBF-BF00-40A6112F4B56}" destId="{AED68953-93B7-4F43-9543-223E4920FA4C}" srcOrd="1" destOrd="0" presId="urn:microsoft.com/office/officeart/2005/8/layout/orgChart1"/>
    <dgm:cxn modelId="{84B8AA5A-5588-48A8-A2FA-0D685BC7A2BD}" type="presParOf" srcId="{73388948-2EBC-49E8-A72C-FD027AA24F63}" destId="{CF613C7A-7B58-4321-B7C3-ED6FF1C236C1}" srcOrd="1" destOrd="0" presId="urn:microsoft.com/office/officeart/2005/8/layout/orgChart1"/>
    <dgm:cxn modelId="{2C458967-20B9-4E73-8183-526EA4BC7089}" type="presParOf" srcId="{73388948-2EBC-49E8-A72C-FD027AA24F63}" destId="{D0243532-1AA6-4322-8B5D-608BB4D52262}" srcOrd="2" destOrd="0" presId="urn:microsoft.com/office/officeart/2005/8/layout/orgChart1"/>
    <dgm:cxn modelId="{E5839C91-84C4-4B9C-8DBD-7F5F87D861E4}" type="presParOf" srcId="{E5705463-B47B-44F3-8B1B-F24B96AD4C69}" destId="{69888E14-17CA-4119-B86D-89259A30EBD6}" srcOrd="2" destOrd="0" presId="urn:microsoft.com/office/officeart/2005/8/layout/orgChart1"/>
    <dgm:cxn modelId="{25C652B8-77B8-4C68-9ADA-E15482437AC0}" type="presParOf" srcId="{E5705463-B47B-44F3-8B1B-F24B96AD4C69}" destId="{B484E089-FF69-4EBB-8AB5-690338EBAF7B}" srcOrd="3" destOrd="0" presId="urn:microsoft.com/office/officeart/2005/8/layout/orgChart1"/>
    <dgm:cxn modelId="{74B38BAF-B8E5-4811-B8A1-FF3D95F15B09}" type="presParOf" srcId="{B484E089-FF69-4EBB-8AB5-690338EBAF7B}" destId="{BCD33D87-F460-4BCA-8A25-F2D2354A43B8}" srcOrd="0" destOrd="0" presId="urn:microsoft.com/office/officeart/2005/8/layout/orgChart1"/>
    <dgm:cxn modelId="{65E1D1A7-CF55-405C-B85C-782BC52F83EB}" type="presParOf" srcId="{BCD33D87-F460-4BCA-8A25-F2D2354A43B8}" destId="{49AC856F-836A-45BD-B6DD-08C2138DA074}" srcOrd="0" destOrd="0" presId="urn:microsoft.com/office/officeart/2005/8/layout/orgChart1"/>
    <dgm:cxn modelId="{11A379FB-2E35-4E52-AED5-B83D03D09818}" type="presParOf" srcId="{BCD33D87-F460-4BCA-8A25-F2D2354A43B8}" destId="{FE232A04-53F9-44D3-A453-7DA8EB8F89C7}" srcOrd="1" destOrd="0" presId="urn:microsoft.com/office/officeart/2005/8/layout/orgChart1"/>
    <dgm:cxn modelId="{BBCE0BD2-7AA5-4DF9-B90C-27331E4EC95D}" type="presParOf" srcId="{B484E089-FF69-4EBB-8AB5-690338EBAF7B}" destId="{4539E258-1D0C-479D-81D9-3661C987CFDF}" srcOrd="1" destOrd="0" presId="urn:microsoft.com/office/officeart/2005/8/layout/orgChart1"/>
    <dgm:cxn modelId="{6A761E50-BEFB-4C04-BB36-736939D2F78E}" type="presParOf" srcId="{B484E089-FF69-4EBB-8AB5-690338EBAF7B}" destId="{336B1CB1-0B67-495E-B4C1-6040B6E618F8}" srcOrd="2" destOrd="0" presId="urn:microsoft.com/office/officeart/2005/8/layout/orgChart1"/>
    <dgm:cxn modelId="{AAF0225C-B17E-4E09-9A8A-504CD109AC13}" type="presParOf" srcId="{E5705463-B47B-44F3-8B1B-F24B96AD4C69}" destId="{F3B57ED2-6027-4BE9-80F5-A0A417DC7E6A}" srcOrd="4" destOrd="0" presId="urn:microsoft.com/office/officeart/2005/8/layout/orgChart1"/>
    <dgm:cxn modelId="{E1B7D94D-0B02-45FE-9122-07A23AF86A2F}" type="presParOf" srcId="{E5705463-B47B-44F3-8B1B-F24B96AD4C69}" destId="{B386E95C-5FCB-4517-B5DC-9839BC3A548C}" srcOrd="5" destOrd="0" presId="urn:microsoft.com/office/officeart/2005/8/layout/orgChart1"/>
    <dgm:cxn modelId="{AB4FAFE6-858D-4BCF-AF7A-DFA2213CAAAF}" type="presParOf" srcId="{B386E95C-5FCB-4517-B5DC-9839BC3A548C}" destId="{9F9EEB02-AF4B-4B37-8F32-EEF3046C67A4}" srcOrd="0" destOrd="0" presId="urn:microsoft.com/office/officeart/2005/8/layout/orgChart1"/>
    <dgm:cxn modelId="{B4861F45-6B45-4226-8FFB-A5EA9A1F127F}" type="presParOf" srcId="{9F9EEB02-AF4B-4B37-8F32-EEF3046C67A4}" destId="{2D6BF79E-5363-41E8-A99F-85573F4E0A93}" srcOrd="0" destOrd="0" presId="urn:microsoft.com/office/officeart/2005/8/layout/orgChart1"/>
    <dgm:cxn modelId="{80EAF56D-D80A-44EE-81CA-4F22C0906922}" type="presParOf" srcId="{9F9EEB02-AF4B-4B37-8F32-EEF3046C67A4}" destId="{3BC06D1C-1960-4BC7-949C-5DF3597780A0}" srcOrd="1" destOrd="0" presId="urn:microsoft.com/office/officeart/2005/8/layout/orgChart1"/>
    <dgm:cxn modelId="{67202603-901B-420B-9499-F72B0412AA17}" type="presParOf" srcId="{B386E95C-5FCB-4517-B5DC-9839BC3A548C}" destId="{314567DF-B0C3-4D43-9A7E-72C69957FB3A}" srcOrd="1" destOrd="0" presId="urn:microsoft.com/office/officeart/2005/8/layout/orgChart1"/>
    <dgm:cxn modelId="{9F6694C4-F327-464A-AFD3-3F898B102D7C}" type="presParOf" srcId="{B386E95C-5FCB-4517-B5DC-9839BC3A548C}" destId="{9C4203D0-1728-4B2E-ADB4-08CADCBC9E6E}" srcOrd="2" destOrd="0" presId="urn:microsoft.com/office/officeart/2005/8/layout/orgChart1"/>
    <dgm:cxn modelId="{8A926D12-D73C-4BEC-B641-F54F0455906A}" type="presParOf" srcId="{931ECD99-B5EF-41ED-80BE-F071D0552FD1}" destId="{2968DC98-A705-4393-B0D6-B96A0F0FE594}" srcOrd="2" destOrd="0" presId="urn:microsoft.com/office/officeart/2005/8/layout/orgChart1"/>
    <dgm:cxn modelId="{1AAADA5C-2A79-45B8-AE5B-A7C5DE42EDB3}" type="presParOf" srcId="{D4E919EF-95E5-4710-9148-D7516EAE20E5}" destId="{83F77376-56E5-4ED4-A6E2-A6AF4F0D5F36}" srcOrd="8" destOrd="0" presId="urn:microsoft.com/office/officeart/2005/8/layout/orgChart1"/>
    <dgm:cxn modelId="{CCACC56E-D686-45E6-A85A-FDDFB87E1234}" type="presParOf" srcId="{D4E919EF-95E5-4710-9148-D7516EAE20E5}" destId="{9056096E-EB7C-4D97-8409-A4701DA446B4}" srcOrd="9" destOrd="0" presId="urn:microsoft.com/office/officeart/2005/8/layout/orgChart1"/>
    <dgm:cxn modelId="{1F2EE54D-32A9-4319-B079-F29920FFDC0A}" type="presParOf" srcId="{9056096E-EB7C-4D97-8409-A4701DA446B4}" destId="{013C543F-5942-4492-8036-BEBF9D4EB947}" srcOrd="0" destOrd="0" presId="urn:microsoft.com/office/officeart/2005/8/layout/orgChart1"/>
    <dgm:cxn modelId="{A27DE9CA-F331-4B7E-8EEE-5A7073796043}" type="presParOf" srcId="{013C543F-5942-4492-8036-BEBF9D4EB947}" destId="{A93138E2-6057-435B-88E4-0434A9EF8D9B}" srcOrd="0" destOrd="0" presId="urn:microsoft.com/office/officeart/2005/8/layout/orgChart1"/>
    <dgm:cxn modelId="{273D67AA-7F78-495A-85E5-807763DA046D}" type="presParOf" srcId="{013C543F-5942-4492-8036-BEBF9D4EB947}" destId="{A838FFAA-F5A9-48DB-BF29-548FF2926C4F}" srcOrd="1" destOrd="0" presId="urn:microsoft.com/office/officeart/2005/8/layout/orgChart1"/>
    <dgm:cxn modelId="{35E01735-CBDA-4017-8BCB-9BF52B409B17}" type="presParOf" srcId="{9056096E-EB7C-4D97-8409-A4701DA446B4}" destId="{348B91F8-5068-4987-B14D-1B7320EB12BF}" srcOrd="1" destOrd="0" presId="urn:microsoft.com/office/officeart/2005/8/layout/orgChart1"/>
    <dgm:cxn modelId="{2BF0C0FD-1A09-4A03-A25D-8C92B233C2A3}" type="presParOf" srcId="{9056096E-EB7C-4D97-8409-A4701DA446B4}" destId="{943C04C1-15CD-4923-835D-AD81703715E4}" srcOrd="2" destOrd="0" presId="urn:microsoft.com/office/officeart/2005/8/layout/orgChart1"/>
    <dgm:cxn modelId="{9FE24B0E-3A96-4831-B317-C9121E71B695}" type="presParOf" srcId="{D4E919EF-95E5-4710-9148-D7516EAE20E5}" destId="{4C0670A1-FA34-4C3C-83E4-E9A863F96488}" srcOrd="10" destOrd="0" presId="urn:microsoft.com/office/officeart/2005/8/layout/orgChart1"/>
    <dgm:cxn modelId="{3B2008C3-B467-494A-B4D9-46A9F7D24BC2}" type="presParOf" srcId="{D4E919EF-95E5-4710-9148-D7516EAE20E5}" destId="{B3519851-A49B-4AA1-8F65-E83CF1D1ED33}" srcOrd="11" destOrd="0" presId="urn:microsoft.com/office/officeart/2005/8/layout/orgChart1"/>
    <dgm:cxn modelId="{3BA3FDAE-49F1-41F3-BEC9-AA92B02DB5EC}" type="presParOf" srcId="{B3519851-A49B-4AA1-8F65-E83CF1D1ED33}" destId="{4F054B25-0F36-41FD-B53C-E287C246F409}" srcOrd="0" destOrd="0" presId="urn:microsoft.com/office/officeart/2005/8/layout/orgChart1"/>
    <dgm:cxn modelId="{78C8706D-C2BB-4EEB-B328-C14C47B2DE4C}" type="presParOf" srcId="{4F054B25-0F36-41FD-B53C-E287C246F409}" destId="{DEEA676F-516C-4205-9A31-327EAA502D6B}" srcOrd="0" destOrd="0" presId="urn:microsoft.com/office/officeart/2005/8/layout/orgChart1"/>
    <dgm:cxn modelId="{E5855BA4-3AD6-4C71-9BA2-2ECE28174244}" type="presParOf" srcId="{4F054B25-0F36-41FD-B53C-E287C246F409}" destId="{F1AE31C6-B38B-404C-B5E0-DA0FE7234E83}" srcOrd="1" destOrd="0" presId="urn:microsoft.com/office/officeart/2005/8/layout/orgChart1"/>
    <dgm:cxn modelId="{24AA52E2-C078-4DBB-9104-D016E6FFD5CD}" type="presParOf" srcId="{B3519851-A49B-4AA1-8F65-E83CF1D1ED33}" destId="{919C8E35-60E5-46C7-87F1-363B4CDFEA71}" srcOrd="1" destOrd="0" presId="urn:microsoft.com/office/officeart/2005/8/layout/orgChart1"/>
    <dgm:cxn modelId="{14C26ED5-6B79-415B-9CE9-A4F194485CC2}" type="presParOf" srcId="{B3519851-A49B-4AA1-8F65-E83CF1D1ED33}" destId="{D525EA72-2AE4-44CC-858F-6187489F3826}" srcOrd="2" destOrd="0" presId="urn:microsoft.com/office/officeart/2005/8/layout/orgChart1"/>
    <dgm:cxn modelId="{83D03AD9-AAF3-4018-ACF5-59470BEDF057}" type="presParOf" srcId="{0D5C7759-829E-43B0-A395-913DC7986E15}" destId="{34BDC508-D4B9-4EF2-B273-510BCA9FCDFB}" srcOrd="2" destOrd="0" presId="urn:microsoft.com/office/officeart/2005/8/layout/orgChart1"/>
    <dgm:cxn modelId="{864F5B18-B470-4ADE-9C16-1D3AA27CF936}" type="presParOf" srcId="{34BDC508-D4B9-4EF2-B273-510BCA9FCDFB}" destId="{FA83F512-C8C0-4C55-B655-70FF600FB439}" srcOrd="0" destOrd="0" presId="urn:microsoft.com/office/officeart/2005/8/layout/orgChart1"/>
    <dgm:cxn modelId="{3DA47BD6-D5A9-4D48-B23C-F566DF42D230}" type="presParOf" srcId="{34BDC508-D4B9-4EF2-B273-510BCA9FCDFB}" destId="{85A28553-C232-498D-AC4D-858DE644BD74}" srcOrd="1" destOrd="0" presId="urn:microsoft.com/office/officeart/2005/8/layout/orgChart1"/>
    <dgm:cxn modelId="{5DF8693F-B33A-4ED1-82F9-46B8B1786E41}" type="presParOf" srcId="{85A28553-C232-498D-AC4D-858DE644BD74}" destId="{E28839D9-39F1-42B0-B436-E90F5B4CEE2F}" srcOrd="0" destOrd="0" presId="urn:microsoft.com/office/officeart/2005/8/layout/orgChart1"/>
    <dgm:cxn modelId="{4CCF1363-B2AC-4CEA-BA81-45311F08EE08}" type="presParOf" srcId="{E28839D9-39F1-42B0-B436-E90F5B4CEE2F}" destId="{B0AB35D9-4263-4353-AB20-015C6E084C86}" srcOrd="0" destOrd="0" presId="urn:microsoft.com/office/officeart/2005/8/layout/orgChart1"/>
    <dgm:cxn modelId="{66E08B59-6CFB-4195-9A58-2ECF237D59CC}" type="presParOf" srcId="{E28839D9-39F1-42B0-B436-E90F5B4CEE2F}" destId="{1A3C76A8-F4C5-4AE7-9FC8-515A9E9D9062}" srcOrd="1" destOrd="0" presId="urn:microsoft.com/office/officeart/2005/8/layout/orgChart1"/>
    <dgm:cxn modelId="{06E3D660-CBFD-4F21-A910-DB5A51ABD0A9}" type="presParOf" srcId="{85A28553-C232-498D-AC4D-858DE644BD74}" destId="{90951B8B-744B-4457-9CFD-4B8BEF2DD160}" srcOrd="1" destOrd="0" presId="urn:microsoft.com/office/officeart/2005/8/layout/orgChart1"/>
    <dgm:cxn modelId="{BDB5EDBA-12EF-4F31-8402-55E7B15D836E}" type="presParOf" srcId="{85A28553-C232-498D-AC4D-858DE644BD74}" destId="{FC276913-ED72-4D07-BC5B-5B4DD9C47B36}" srcOrd="2" destOrd="0" presId="urn:microsoft.com/office/officeart/2005/8/layout/orgChart1"/>
    <dgm:cxn modelId="{007AD013-CC09-4DD5-96E3-40CDBF979B72}" type="presParOf" srcId="{34BDC508-D4B9-4EF2-B273-510BCA9FCDFB}" destId="{54B86951-91A0-46F0-B350-D3AA962E99CD}" srcOrd="2" destOrd="0" presId="urn:microsoft.com/office/officeart/2005/8/layout/orgChart1"/>
    <dgm:cxn modelId="{9A421674-E1A5-44E2-961D-556E04A706F1}" type="presParOf" srcId="{34BDC508-D4B9-4EF2-B273-510BCA9FCDFB}" destId="{49658616-F63E-4519-A0C3-9B62290D3D20}" srcOrd="3" destOrd="0" presId="urn:microsoft.com/office/officeart/2005/8/layout/orgChart1"/>
    <dgm:cxn modelId="{9297E695-9AD9-4B67-A424-92F4EAF4F64C}" type="presParOf" srcId="{49658616-F63E-4519-A0C3-9B62290D3D20}" destId="{9A1C164B-74B4-4CEC-A521-8684E038A2D1}" srcOrd="0" destOrd="0" presId="urn:microsoft.com/office/officeart/2005/8/layout/orgChart1"/>
    <dgm:cxn modelId="{8F11B54B-AABD-4A46-828A-005F5F49CA69}" type="presParOf" srcId="{9A1C164B-74B4-4CEC-A521-8684E038A2D1}" destId="{9E62608C-6205-4B85-8F67-BA22BF0FA0A0}" srcOrd="0" destOrd="0" presId="urn:microsoft.com/office/officeart/2005/8/layout/orgChart1"/>
    <dgm:cxn modelId="{41D7CF5E-2214-4C4F-8AA7-1C0F71A288E9}" type="presParOf" srcId="{9A1C164B-74B4-4CEC-A521-8684E038A2D1}" destId="{2790D6EC-63F0-4F61-9FCC-D28010193729}" srcOrd="1" destOrd="0" presId="urn:microsoft.com/office/officeart/2005/8/layout/orgChart1"/>
    <dgm:cxn modelId="{40C62CF6-C212-4F76-876B-53FB9A19F0B0}" type="presParOf" srcId="{49658616-F63E-4519-A0C3-9B62290D3D20}" destId="{1AC7D0E1-D496-4CA0-84E8-130635A9079C}" srcOrd="1" destOrd="0" presId="urn:microsoft.com/office/officeart/2005/8/layout/orgChart1"/>
    <dgm:cxn modelId="{350CC769-4BC7-45DB-9E0E-2FE016F9DEBC}" type="presParOf" srcId="{49658616-F63E-4519-A0C3-9B62290D3D20}" destId="{BCAFC55C-DE71-4060-AE3B-23F5D6B4838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86951-91A0-46F0-B350-D3AA962E99CD}">
      <dsp:nvSpPr>
        <dsp:cNvPr id="0" name=""/>
        <dsp:cNvSpPr/>
      </dsp:nvSpPr>
      <dsp:spPr>
        <a:xfrm>
          <a:off x="5378450" y="2151842"/>
          <a:ext cx="160107" cy="701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424"/>
              </a:lnTo>
              <a:lnTo>
                <a:pt x="160107" y="70142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3F512-C8C0-4C55-B655-70FF600FB439}">
      <dsp:nvSpPr>
        <dsp:cNvPr id="0" name=""/>
        <dsp:cNvSpPr/>
      </dsp:nvSpPr>
      <dsp:spPr>
        <a:xfrm>
          <a:off x="5218342" y="2151842"/>
          <a:ext cx="160107" cy="701424"/>
        </a:xfrm>
        <a:custGeom>
          <a:avLst/>
          <a:gdLst/>
          <a:ahLst/>
          <a:cxnLst/>
          <a:rect l="0" t="0" r="0" b="0"/>
          <a:pathLst>
            <a:path>
              <a:moveTo>
                <a:pt x="160107" y="0"/>
              </a:moveTo>
              <a:lnTo>
                <a:pt x="160107" y="701424"/>
              </a:lnTo>
              <a:lnTo>
                <a:pt x="0" y="70142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670A1-FA34-4C3C-83E4-E9A863F96488}">
      <dsp:nvSpPr>
        <dsp:cNvPr id="0" name=""/>
        <dsp:cNvSpPr/>
      </dsp:nvSpPr>
      <dsp:spPr>
        <a:xfrm>
          <a:off x="5378450" y="2151842"/>
          <a:ext cx="4612626" cy="1402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740"/>
              </a:lnTo>
              <a:lnTo>
                <a:pt x="4612626" y="1242740"/>
              </a:lnTo>
              <a:lnTo>
                <a:pt x="4612626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F77376-56E5-4ED4-A6E2-A6AF4F0D5F36}">
      <dsp:nvSpPr>
        <dsp:cNvPr id="0" name=""/>
        <dsp:cNvSpPr/>
      </dsp:nvSpPr>
      <dsp:spPr>
        <a:xfrm>
          <a:off x="5378450" y="2151842"/>
          <a:ext cx="2767575" cy="1402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740"/>
              </a:lnTo>
              <a:lnTo>
                <a:pt x="2767575" y="1242740"/>
              </a:lnTo>
              <a:lnTo>
                <a:pt x="2767575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9DB25-197D-4A74-9D6F-111EF2BFC9B7}">
      <dsp:nvSpPr>
        <dsp:cNvPr id="0" name=""/>
        <dsp:cNvSpPr/>
      </dsp:nvSpPr>
      <dsp:spPr>
        <a:xfrm>
          <a:off x="5378450" y="2151842"/>
          <a:ext cx="922525" cy="1402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740"/>
              </a:lnTo>
              <a:lnTo>
                <a:pt x="922525" y="1242740"/>
              </a:lnTo>
              <a:lnTo>
                <a:pt x="922525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5CB84-4152-4518-842E-A121EB98024E}">
      <dsp:nvSpPr>
        <dsp:cNvPr id="0" name=""/>
        <dsp:cNvSpPr/>
      </dsp:nvSpPr>
      <dsp:spPr>
        <a:xfrm>
          <a:off x="4455924" y="2151842"/>
          <a:ext cx="922525" cy="1402848"/>
        </a:xfrm>
        <a:custGeom>
          <a:avLst/>
          <a:gdLst/>
          <a:ahLst/>
          <a:cxnLst/>
          <a:rect l="0" t="0" r="0" b="0"/>
          <a:pathLst>
            <a:path>
              <a:moveTo>
                <a:pt x="922525" y="0"/>
              </a:moveTo>
              <a:lnTo>
                <a:pt x="922525" y="1242740"/>
              </a:lnTo>
              <a:lnTo>
                <a:pt x="0" y="1242740"/>
              </a:lnTo>
              <a:lnTo>
                <a:pt x="0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2163F-0456-46D5-B652-A83A65D11697}">
      <dsp:nvSpPr>
        <dsp:cNvPr id="0" name=""/>
        <dsp:cNvSpPr/>
      </dsp:nvSpPr>
      <dsp:spPr>
        <a:xfrm>
          <a:off x="2610874" y="2151842"/>
          <a:ext cx="2767575" cy="1402848"/>
        </a:xfrm>
        <a:custGeom>
          <a:avLst/>
          <a:gdLst/>
          <a:ahLst/>
          <a:cxnLst/>
          <a:rect l="0" t="0" r="0" b="0"/>
          <a:pathLst>
            <a:path>
              <a:moveTo>
                <a:pt x="2767575" y="0"/>
              </a:moveTo>
              <a:lnTo>
                <a:pt x="2767575" y="1242740"/>
              </a:lnTo>
              <a:lnTo>
                <a:pt x="0" y="1242740"/>
              </a:lnTo>
              <a:lnTo>
                <a:pt x="0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60679-2A70-4D53-8B9E-0714ACBF114B}">
      <dsp:nvSpPr>
        <dsp:cNvPr id="0" name=""/>
        <dsp:cNvSpPr/>
      </dsp:nvSpPr>
      <dsp:spPr>
        <a:xfrm>
          <a:off x="765823" y="2151842"/>
          <a:ext cx="4612626" cy="1402848"/>
        </a:xfrm>
        <a:custGeom>
          <a:avLst/>
          <a:gdLst/>
          <a:ahLst/>
          <a:cxnLst/>
          <a:rect l="0" t="0" r="0" b="0"/>
          <a:pathLst>
            <a:path>
              <a:moveTo>
                <a:pt x="4612626" y="0"/>
              </a:moveTo>
              <a:lnTo>
                <a:pt x="4612626" y="1242740"/>
              </a:lnTo>
              <a:lnTo>
                <a:pt x="0" y="1242740"/>
              </a:lnTo>
              <a:lnTo>
                <a:pt x="0" y="140284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61E20-8E88-48DA-AF22-1CC7254EC3F3}">
      <dsp:nvSpPr>
        <dsp:cNvPr id="0" name=""/>
        <dsp:cNvSpPr/>
      </dsp:nvSpPr>
      <dsp:spPr>
        <a:xfrm>
          <a:off x="4616032" y="1389425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Kommunedirektør Elisabet Norlund</a:t>
          </a:r>
        </a:p>
      </dsp:txBody>
      <dsp:txXfrm>
        <a:off x="4616032" y="1389425"/>
        <a:ext cx="1524835" cy="762417"/>
      </dsp:txXfrm>
    </dsp:sp>
    <dsp:sp modelId="{9A928A42-74D1-4109-A91D-A09CAE053510}">
      <dsp:nvSpPr>
        <dsp:cNvPr id="0" name=""/>
        <dsp:cNvSpPr/>
      </dsp:nvSpPr>
      <dsp:spPr>
        <a:xfrm>
          <a:off x="3405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Evenes skole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Karstein Johnsen</a:t>
          </a:r>
        </a:p>
      </dsp:txBody>
      <dsp:txXfrm>
        <a:off x="3405" y="3554691"/>
        <a:ext cx="1524835" cy="762417"/>
      </dsp:txXfrm>
    </dsp:sp>
    <dsp:sp modelId="{EB7FB6E8-C66E-4F7A-B712-031958756BB5}">
      <dsp:nvSpPr>
        <dsp:cNvPr id="0" name=""/>
        <dsp:cNvSpPr/>
      </dsp:nvSpPr>
      <dsp:spPr>
        <a:xfrm>
          <a:off x="1848456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Barnehagene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Linda Østnes</a:t>
          </a:r>
        </a:p>
      </dsp:txBody>
      <dsp:txXfrm>
        <a:off x="1848456" y="3554691"/>
        <a:ext cx="1524835" cy="762417"/>
      </dsp:txXfrm>
    </dsp:sp>
    <dsp:sp modelId="{091AE885-2493-4464-8BF5-B611E089209D}">
      <dsp:nvSpPr>
        <dsp:cNvPr id="0" name=""/>
        <dsp:cNvSpPr/>
      </dsp:nvSpPr>
      <dsp:spPr>
        <a:xfrm>
          <a:off x="3693507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Plan og utvikling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Stein-Even Fjellaksel</a:t>
          </a:r>
        </a:p>
      </dsp:txBody>
      <dsp:txXfrm>
        <a:off x="3693507" y="3554691"/>
        <a:ext cx="1524835" cy="762417"/>
      </dsp:txXfrm>
    </dsp:sp>
    <dsp:sp modelId="{34B43175-D803-4CB0-9096-E7648B5F3699}">
      <dsp:nvSpPr>
        <dsp:cNvPr id="0" name=""/>
        <dsp:cNvSpPr/>
      </dsp:nvSpPr>
      <dsp:spPr>
        <a:xfrm>
          <a:off x="5538557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Miljøtjenesten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Merete Mathiassen</a:t>
          </a:r>
        </a:p>
      </dsp:txBody>
      <dsp:txXfrm>
        <a:off x="5538557" y="3554691"/>
        <a:ext cx="1524835" cy="762417"/>
      </dsp:txXfrm>
    </dsp:sp>
    <dsp:sp modelId="{A93138E2-6057-435B-88E4-0434A9EF8D9B}">
      <dsp:nvSpPr>
        <dsp:cNvPr id="0" name=""/>
        <dsp:cNvSpPr/>
      </dsp:nvSpPr>
      <dsp:spPr>
        <a:xfrm>
          <a:off x="7383608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Hjemmetjenesten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Jorunn H. Adjokatse</a:t>
          </a:r>
        </a:p>
      </dsp:txBody>
      <dsp:txXfrm>
        <a:off x="7383608" y="3554691"/>
        <a:ext cx="1524835" cy="762417"/>
      </dsp:txXfrm>
    </dsp:sp>
    <dsp:sp modelId="{DEEA676F-516C-4205-9A31-327EAA502D6B}">
      <dsp:nvSpPr>
        <dsp:cNvPr id="0" name=""/>
        <dsp:cNvSpPr/>
      </dsp:nvSpPr>
      <dsp:spPr>
        <a:xfrm>
          <a:off x="9228658" y="3554691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Evenes omsorgssenter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Jorunn H. Adjokatse</a:t>
          </a:r>
        </a:p>
      </dsp:txBody>
      <dsp:txXfrm>
        <a:off x="9228658" y="3554691"/>
        <a:ext cx="1524835" cy="762417"/>
      </dsp:txXfrm>
    </dsp:sp>
    <dsp:sp modelId="{B0AB35D9-4263-4353-AB20-015C6E084C86}">
      <dsp:nvSpPr>
        <dsp:cNvPr id="0" name=""/>
        <dsp:cNvSpPr/>
      </dsp:nvSpPr>
      <dsp:spPr>
        <a:xfrm>
          <a:off x="3693507" y="2472058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Økonomi</a:t>
          </a:r>
        </a:p>
      </dsp:txBody>
      <dsp:txXfrm>
        <a:off x="3693507" y="2472058"/>
        <a:ext cx="1524835" cy="762417"/>
      </dsp:txXfrm>
    </dsp:sp>
    <dsp:sp modelId="{9E62608C-6205-4B85-8F67-BA22BF0FA0A0}">
      <dsp:nvSpPr>
        <dsp:cNvPr id="0" name=""/>
        <dsp:cNvSpPr/>
      </dsp:nvSpPr>
      <dsp:spPr>
        <a:xfrm>
          <a:off x="5538557" y="2472058"/>
          <a:ext cx="1524835" cy="7624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Administrasjon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300" kern="1200" dirty="0"/>
            <a:t>Stine Fedreheim</a:t>
          </a:r>
        </a:p>
      </dsp:txBody>
      <dsp:txXfrm>
        <a:off x="5538557" y="2472058"/>
        <a:ext cx="1524835" cy="7624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86951-91A0-46F0-B350-D3AA962E99CD}">
      <dsp:nvSpPr>
        <dsp:cNvPr id="0" name=""/>
        <dsp:cNvSpPr/>
      </dsp:nvSpPr>
      <dsp:spPr>
        <a:xfrm>
          <a:off x="5106257" y="1486660"/>
          <a:ext cx="272192" cy="1394444"/>
        </a:xfrm>
        <a:custGeom>
          <a:avLst/>
          <a:gdLst/>
          <a:ahLst/>
          <a:cxnLst/>
          <a:rect l="0" t="0" r="0" b="0"/>
          <a:pathLst>
            <a:path>
              <a:moveTo>
                <a:pt x="272192" y="0"/>
              </a:moveTo>
              <a:lnTo>
                <a:pt x="272192" y="1394444"/>
              </a:lnTo>
              <a:lnTo>
                <a:pt x="0" y="1394444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25BD2-5444-4243-BAEE-F48A307B0AEE}">
      <dsp:nvSpPr>
        <dsp:cNvPr id="0" name=""/>
        <dsp:cNvSpPr/>
      </dsp:nvSpPr>
      <dsp:spPr>
        <a:xfrm>
          <a:off x="5378450" y="1486660"/>
          <a:ext cx="3594770" cy="2733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270"/>
              </a:lnTo>
              <a:lnTo>
                <a:pt x="3594770" y="2421270"/>
              </a:lnTo>
              <a:lnTo>
                <a:pt x="3594770" y="273321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9DB25-197D-4A74-9D6F-111EF2BFC9B7}">
      <dsp:nvSpPr>
        <dsp:cNvPr id="0" name=""/>
        <dsp:cNvSpPr/>
      </dsp:nvSpPr>
      <dsp:spPr>
        <a:xfrm>
          <a:off x="5332730" y="1486660"/>
          <a:ext cx="91440" cy="27332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321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5CB84-4152-4518-842E-A121EB98024E}">
      <dsp:nvSpPr>
        <dsp:cNvPr id="0" name=""/>
        <dsp:cNvSpPr/>
      </dsp:nvSpPr>
      <dsp:spPr>
        <a:xfrm>
          <a:off x="1783679" y="1486660"/>
          <a:ext cx="3594770" cy="2733213"/>
        </a:xfrm>
        <a:custGeom>
          <a:avLst/>
          <a:gdLst/>
          <a:ahLst/>
          <a:cxnLst/>
          <a:rect l="0" t="0" r="0" b="0"/>
          <a:pathLst>
            <a:path>
              <a:moveTo>
                <a:pt x="3594770" y="0"/>
              </a:moveTo>
              <a:lnTo>
                <a:pt x="3594770" y="2421270"/>
              </a:lnTo>
              <a:lnTo>
                <a:pt x="0" y="2421270"/>
              </a:lnTo>
              <a:lnTo>
                <a:pt x="0" y="273321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61E20-8E88-48DA-AF22-1CC7254EC3F3}">
      <dsp:nvSpPr>
        <dsp:cNvPr id="0" name=""/>
        <dsp:cNvSpPr/>
      </dsp:nvSpPr>
      <dsp:spPr>
        <a:xfrm>
          <a:off x="3893007" y="1217"/>
          <a:ext cx="2970884" cy="148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Kommunestyret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17 repr. </a:t>
          </a:r>
        </a:p>
      </dsp:txBody>
      <dsp:txXfrm>
        <a:off x="3893007" y="1217"/>
        <a:ext cx="2970884" cy="1485442"/>
      </dsp:txXfrm>
    </dsp:sp>
    <dsp:sp modelId="{091AE885-2493-4464-8BF5-B611E089209D}">
      <dsp:nvSpPr>
        <dsp:cNvPr id="0" name=""/>
        <dsp:cNvSpPr/>
      </dsp:nvSpPr>
      <dsp:spPr>
        <a:xfrm>
          <a:off x="298237" y="4219873"/>
          <a:ext cx="2970884" cy="148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Administrasjonsutvalget</a:t>
          </a:r>
        </a:p>
      </dsp:txBody>
      <dsp:txXfrm>
        <a:off x="298237" y="4219873"/>
        <a:ext cx="2970884" cy="1485442"/>
      </dsp:txXfrm>
    </dsp:sp>
    <dsp:sp modelId="{34B43175-D803-4CB0-9096-E7648B5F3699}">
      <dsp:nvSpPr>
        <dsp:cNvPr id="0" name=""/>
        <dsp:cNvSpPr/>
      </dsp:nvSpPr>
      <dsp:spPr>
        <a:xfrm>
          <a:off x="3893007" y="4219873"/>
          <a:ext cx="2970884" cy="148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Formannskapet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5 repr.</a:t>
          </a:r>
        </a:p>
      </dsp:txBody>
      <dsp:txXfrm>
        <a:off x="3893007" y="4219873"/>
        <a:ext cx="2970884" cy="1485442"/>
      </dsp:txXfrm>
    </dsp:sp>
    <dsp:sp modelId="{66A2C9AA-6CED-49C9-8501-5DFD15B3441E}">
      <dsp:nvSpPr>
        <dsp:cNvPr id="0" name=""/>
        <dsp:cNvSpPr/>
      </dsp:nvSpPr>
      <dsp:spPr>
        <a:xfrm>
          <a:off x="7487778" y="4219873"/>
          <a:ext cx="2970884" cy="148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Medvirkningsrådene</a:t>
          </a:r>
        </a:p>
      </dsp:txBody>
      <dsp:txXfrm>
        <a:off x="7487778" y="4219873"/>
        <a:ext cx="2970884" cy="1485442"/>
      </dsp:txXfrm>
    </dsp:sp>
    <dsp:sp modelId="{9E62608C-6205-4B85-8F67-BA22BF0FA0A0}">
      <dsp:nvSpPr>
        <dsp:cNvPr id="0" name=""/>
        <dsp:cNvSpPr/>
      </dsp:nvSpPr>
      <dsp:spPr>
        <a:xfrm>
          <a:off x="2135373" y="2138383"/>
          <a:ext cx="2970884" cy="14854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Kontrollutvalget</a:t>
          </a:r>
        </a:p>
      </dsp:txBody>
      <dsp:txXfrm>
        <a:off x="2135373" y="2138383"/>
        <a:ext cx="2970884" cy="14854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EA67A-7776-4435-A09B-4FC0F61512A3}">
      <dsp:nvSpPr>
        <dsp:cNvPr id="0" name=""/>
        <dsp:cNvSpPr/>
      </dsp:nvSpPr>
      <dsp:spPr>
        <a:xfrm>
          <a:off x="4240978" y="2625772"/>
          <a:ext cx="324991" cy="2534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4935"/>
              </a:lnTo>
              <a:lnTo>
                <a:pt x="324991" y="2534935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80A10-0985-4622-B61A-069681AC6B95}">
      <dsp:nvSpPr>
        <dsp:cNvPr id="0" name=""/>
        <dsp:cNvSpPr/>
      </dsp:nvSpPr>
      <dsp:spPr>
        <a:xfrm>
          <a:off x="4240978" y="2625772"/>
          <a:ext cx="324991" cy="996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6641"/>
              </a:lnTo>
              <a:lnTo>
                <a:pt x="324991" y="996641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9DB25-197D-4A74-9D6F-111EF2BFC9B7}">
      <dsp:nvSpPr>
        <dsp:cNvPr id="0" name=""/>
        <dsp:cNvSpPr/>
      </dsp:nvSpPr>
      <dsp:spPr>
        <a:xfrm>
          <a:off x="5061903" y="1087478"/>
          <a:ext cx="91440" cy="4549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988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61E20-8E88-48DA-AF22-1CC7254EC3F3}">
      <dsp:nvSpPr>
        <dsp:cNvPr id="0" name=""/>
        <dsp:cNvSpPr/>
      </dsp:nvSpPr>
      <dsp:spPr>
        <a:xfrm>
          <a:off x="4024317" y="4172"/>
          <a:ext cx="2166611" cy="10833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Kommunedirektør</a:t>
          </a:r>
        </a:p>
      </dsp:txBody>
      <dsp:txXfrm>
        <a:off x="4024317" y="4172"/>
        <a:ext cx="2166611" cy="1083305"/>
      </dsp:txXfrm>
    </dsp:sp>
    <dsp:sp modelId="{34B43175-D803-4CB0-9096-E7648B5F3699}">
      <dsp:nvSpPr>
        <dsp:cNvPr id="0" name=""/>
        <dsp:cNvSpPr/>
      </dsp:nvSpPr>
      <dsp:spPr>
        <a:xfrm>
          <a:off x="4024317" y="1542466"/>
          <a:ext cx="2166611" cy="10833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Leder administrasjon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(Arkivleder)</a:t>
          </a:r>
        </a:p>
      </dsp:txBody>
      <dsp:txXfrm>
        <a:off x="4024317" y="1542466"/>
        <a:ext cx="2166611" cy="1083305"/>
      </dsp:txXfrm>
    </dsp:sp>
    <dsp:sp modelId="{57BD4208-9469-4569-BD0F-736B72E42373}">
      <dsp:nvSpPr>
        <dsp:cNvPr id="0" name=""/>
        <dsp:cNvSpPr/>
      </dsp:nvSpPr>
      <dsp:spPr>
        <a:xfrm>
          <a:off x="4565970" y="3080761"/>
          <a:ext cx="2166611" cy="10833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Rådgiver arkiv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/>
            <a:t>(Fagansvar)</a:t>
          </a:r>
          <a:endParaRPr lang="nb-NO" sz="2100" kern="1200" dirty="0"/>
        </a:p>
      </dsp:txBody>
      <dsp:txXfrm>
        <a:off x="4565970" y="3080761"/>
        <a:ext cx="2166611" cy="1083305"/>
      </dsp:txXfrm>
    </dsp:sp>
    <dsp:sp modelId="{0BDBF619-6E33-4DA1-863D-AD192B88F898}">
      <dsp:nvSpPr>
        <dsp:cNvPr id="0" name=""/>
        <dsp:cNvSpPr/>
      </dsp:nvSpPr>
      <dsp:spPr>
        <a:xfrm>
          <a:off x="4565970" y="4619055"/>
          <a:ext cx="2166611" cy="10833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Merkantil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(</a:t>
          </a:r>
          <a:r>
            <a:rPr lang="nb-NO" sz="2100" kern="1200" dirty="0" err="1"/>
            <a:t>Arkivpersonal</a:t>
          </a:r>
          <a:r>
            <a:rPr lang="nb-NO" sz="2100" kern="1200" dirty="0"/>
            <a:t>)</a:t>
          </a:r>
        </a:p>
      </dsp:txBody>
      <dsp:txXfrm>
        <a:off x="4565970" y="4619055"/>
        <a:ext cx="2166611" cy="10833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86951-91A0-46F0-B350-D3AA962E99CD}">
      <dsp:nvSpPr>
        <dsp:cNvPr id="0" name=""/>
        <dsp:cNvSpPr/>
      </dsp:nvSpPr>
      <dsp:spPr>
        <a:xfrm>
          <a:off x="5378450" y="705612"/>
          <a:ext cx="147871" cy="647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16"/>
              </a:lnTo>
              <a:lnTo>
                <a:pt x="147871" y="647816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3F512-C8C0-4C55-B655-70FF600FB439}">
      <dsp:nvSpPr>
        <dsp:cNvPr id="0" name=""/>
        <dsp:cNvSpPr/>
      </dsp:nvSpPr>
      <dsp:spPr>
        <a:xfrm>
          <a:off x="5230578" y="705612"/>
          <a:ext cx="147871" cy="647816"/>
        </a:xfrm>
        <a:custGeom>
          <a:avLst/>
          <a:gdLst/>
          <a:ahLst/>
          <a:cxnLst/>
          <a:rect l="0" t="0" r="0" b="0"/>
          <a:pathLst>
            <a:path>
              <a:moveTo>
                <a:pt x="147871" y="0"/>
              </a:moveTo>
              <a:lnTo>
                <a:pt x="147871" y="647816"/>
              </a:lnTo>
              <a:lnTo>
                <a:pt x="0" y="647816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670A1-FA34-4C3C-83E4-E9A863F96488}">
      <dsp:nvSpPr>
        <dsp:cNvPr id="0" name=""/>
        <dsp:cNvSpPr/>
      </dsp:nvSpPr>
      <dsp:spPr>
        <a:xfrm>
          <a:off x="5378450" y="705612"/>
          <a:ext cx="4260100" cy="129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7762"/>
              </a:lnTo>
              <a:lnTo>
                <a:pt x="4260100" y="1147762"/>
              </a:lnTo>
              <a:lnTo>
                <a:pt x="426010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F77376-56E5-4ED4-A6E2-A6AF4F0D5F36}">
      <dsp:nvSpPr>
        <dsp:cNvPr id="0" name=""/>
        <dsp:cNvSpPr/>
      </dsp:nvSpPr>
      <dsp:spPr>
        <a:xfrm>
          <a:off x="5378450" y="705612"/>
          <a:ext cx="2556060" cy="129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7762"/>
              </a:lnTo>
              <a:lnTo>
                <a:pt x="2556060" y="1147762"/>
              </a:lnTo>
              <a:lnTo>
                <a:pt x="255606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57ED2-6027-4BE9-80F5-A0A417DC7E6A}">
      <dsp:nvSpPr>
        <dsp:cNvPr id="0" name=""/>
        <dsp:cNvSpPr/>
      </dsp:nvSpPr>
      <dsp:spPr>
        <a:xfrm>
          <a:off x="5667151" y="2705395"/>
          <a:ext cx="211244" cy="2647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7599"/>
              </a:lnTo>
              <a:lnTo>
                <a:pt x="211244" y="2647599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88E14-17CA-4119-B86D-89259A30EBD6}">
      <dsp:nvSpPr>
        <dsp:cNvPr id="0" name=""/>
        <dsp:cNvSpPr/>
      </dsp:nvSpPr>
      <dsp:spPr>
        <a:xfrm>
          <a:off x="5667151" y="2705395"/>
          <a:ext cx="211244" cy="1647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7708"/>
              </a:lnTo>
              <a:lnTo>
                <a:pt x="211244" y="1647708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C4837-DD0B-443F-8239-B5018F06995B}">
      <dsp:nvSpPr>
        <dsp:cNvPr id="0" name=""/>
        <dsp:cNvSpPr/>
      </dsp:nvSpPr>
      <dsp:spPr>
        <a:xfrm>
          <a:off x="5667151" y="2705395"/>
          <a:ext cx="211244" cy="647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16"/>
              </a:lnTo>
              <a:lnTo>
                <a:pt x="211244" y="647816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9DB25-197D-4A74-9D6F-111EF2BFC9B7}">
      <dsp:nvSpPr>
        <dsp:cNvPr id="0" name=""/>
        <dsp:cNvSpPr/>
      </dsp:nvSpPr>
      <dsp:spPr>
        <a:xfrm>
          <a:off x="5378450" y="705612"/>
          <a:ext cx="852020" cy="129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7762"/>
              </a:lnTo>
              <a:lnTo>
                <a:pt x="852020" y="1147762"/>
              </a:lnTo>
              <a:lnTo>
                <a:pt x="85202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5CB84-4152-4518-842E-A121EB98024E}">
      <dsp:nvSpPr>
        <dsp:cNvPr id="0" name=""/>
        <dsp:cNvSpPr/>
      </dsp:nvSpPr>
      <dsp:spPr>
        <a:xfrm>
          <a:off x="4526429" y="705612"/>
          <a:ext cx="852020" cy="1295633"/>
        </a:xfrm>
        <a:custGeom>
          <a:avLst/>
          <a:gdLst/>
          <a:ahLst/>
          <a:cxnLst/>
          <a:rect l="0" t="0" r="0" b="0"/>
          <a:pathLst>
            <a:path>
              <a:moveTo>
                <a:pt x="852020" y="0"/>
              </a:moveTo>
              <a:lnTo>
                <a:pt x="852020" y="1147762"/>
              </a:lnTo>
              <a:lnTo>
                <a:pt x="0" y="1147762"/>
              </a:lnTo>
              <a:lnTo>
                <a:pt x="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666F64-25FB-4719-985B-7EE999B1B272}">
      <dsp:nvSpPr>
        <dsp:cNvPr id="0" name=""/>
        <dsp:cNvSpPr/>
      </dsp:nvSpPr>
      <dsp:spPr>
        <a:xfrm>
          <a:off x="2259070" y="2705395"/>
          <a:ext cx="211244" cy="1647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7708"/>
              </a:lnTo>
              <a:lnTo>
                <a:pt x="211244" y="1647708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C1611F-2B7E-4EBA-A765-9F661986EB36}">
      <dsp:nvSpPr>
        <dsp:cNvPr id="0" name=""/>
        <dsp:cNvSpPr/>
      </dsp:nvSpPr>
      <dsp:spPr>
        <a:xfrm>
          <a:off x="2259070" y="2705395"/>
          <a:ext cx="211244" cy="647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16"/>
              </a:lnTo>
              <a:lnTo>
                <a:pt x="211244" y="647816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2163F-0456-46D5-B652-A83A65D11697}">
      <dsp:nvSpPr>
        <dsp:cNvPr id="0" name=""/>
        <dsp:cNvSpPr/>
      </dsp:nvSpPr>
      <dsp:spPr>
        <a:xfrm>
          <a:off x="2822389" y="705612"/>
          <a:ext cx="2556060" cy="1295633"/>
        </a:xfrm>
        <a:custGeom>
          <a:avLst/>
          <a:gdLst/>
          <a:ahLst/>
          <a:cxnLst/>
          <a:rect l="0" t="0" r="0" b="0"/>
          <a:pathLst>
            <a:path>
              <a:moveTo>
                <a:pt x="2556060" y="0"/>
              </a:moveTo>
              <a:lnTo>
                <a:pt x="2556060" y="1147762"/>
              </a:lnTo>
              <a:lnTo>
                <a:pt x="0" y="1147762"/>
              </a:lnTo>
              <a:lnTo>
                <a:pt x="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60679-2A70-4D53-8B9E-0714ACBF114B}">
      <dsp:nvSpPr>
        <dsp:cNvPr id="0" name=""/>
        <dsp:cNvSpPr/>
      </dsp:nvSpPr>
      <dsp:spPr>
        <a:xfrm>
          <a:off x="1118349" y="705612"/>
          <a:ext cx="4260100" cy="1295633"/>
        </a:xfrm>
        <a:custGeom>
          <a:avLst/>
          <a:gdLst/>
          <a:ahLst/>
          <a:cxnLst/>
          <a:rect l="0" t="0" r="0" b="0"/>
          <a:pathLst>
            <a:path>
              <a:moveTo>
                <a:pt x="4260100" y="0"/>
              </a:moveTo>
              <a:lnTo>
                <a:pt x="4260100" y="1147762"/>
              </a:lnTo>
              <a:lnTo>
                <a:pt x="0" y="1147762"/>
              </a:lnTo>
              <a:lnTo>
                <a:pt x="0" y="1295633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61E20-8E88-48DA-AF22-1CC7254EC3F3}">
      <dsp:nvSpPr>
        <dsp:cNvPr id="0" name=""/>
        <dsp:cNvSpPr/>
      </dsp:nvSpPr>
      <dsp:spPr>
        <a:xfrm>
          <a:off x="4674301" y="1464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Kommunedirektør Elisabet Norlund</a:t>
          </a:r>
        </a:p>
      </dsp:txBody>
      <dsp:txXfrm>
        <a:off x="4674301" y="1464"/>
        <a:ext cx="1408297" cy="704148"/>
      </dsp:txXfrm>
    </dsp:sp>
    <dsp:sp modelId="{9A928A42-74D1-4109-A91D-A09CAE053510}">
      <dsp:nvSpPr>
        <dsp:cNvPr id="0" name=""/>
        <dsp:cNvSpPr/>
      </dsp:nvSpPr>
      <dsp:spPr>
        <a:xfrm>
          <a:off x="414200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Evenes skole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Karstein Johnsen</a:t>
          </a:r>
        </a:p>
      </dsp:txBody>
      <dsp:txXfrm>
        <a:off x="414200" y="2001246"/>
        <a:ext cx="1408297" cy="704148"/>
      </dsp:txXfrm>
    </dsp:sp>
    <dsp:sp modelId="{EB7FB6E8-C66E-4F7A-B712-031958756BB5}">
      <dsp:nvSpPr>
        <dsp:cNvPr id="0" name=""/>
        <dsp:cNvSpPr/>
      </dsp:nvSpPr>
      <dsp:spPr>
        <a:xfrm>
          <a:off x="2118240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Barnehagene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Linda Østnes</a:t>
          </a:r>
        </a:p>
      </dsp:txBody>
      <dsp:txXfrm>
        <a:off x="2118240" y="2001246"/>
        <a:ext cx="1408297" cy="704148"/>
      </dsp:txXfrm>
    </dsp:sp>
    <dsp:sp modelId="{EEBF8AC9-6BB7-4126-8198-9E2A6CCEF95C}">
      <dsp:nvSpPr>
        <dsp:cNvPr id="0" name=""/>
        <dsp:cNvSpPr/>
      </dsp:nvSpPr>
      <dsp:spPr>
        <a:xfrm>
          <a:off x="2470315" y="3001138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Liland barnehage</a:t>
          </a:r>
        </a:p>
      </dsp:txBody>
      <dsp:txXfrm>
        <a:off x="2470315" y="3001138"/>
        <a:ext cx="1408297" cy="704148"/>
      </dsp:txXfrm>
    </dsp:sp>
    <dsp:sp modelId="{8DE35E73-2361-42A9-A8C5-CA479DAB74A1}">
      <dsp:nvSpPr>
        <dsp:cNvPr id="0" name=""/>
        <dsp:cNvSpPr/>
      </dsp:nvSpPr>
      <dsp:spPr>
        <a:xfrm>
          <a:off x="2470315" y="4001029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Bogen barnehage</a:t>
          </a:r>
        </a:p>
      </dsp:txBody>
      <dsp:txXfrm>
        <a:off x="2470315" y="4001029"/>
        <a:ext cx="1408297" cy="704148"/>
      </dsp:txXfrm>
    </dsp:sp>
    <dsp:sp modelId="{091AE885-2493-4464-8BF5-B611E089209D}">
      <dsp:nvSpPr>
        <dsp:cNvPr id="0" name=""/>
        <dsp:cNvSpPr/>
      </dsp:nvSpPr>
      <dsp:spPr>
        <a:xfrm>
          <a:off x="3822280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Plan og utvikling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Stein-Even Fjellaksel</a:t>
          </a:r>
        </a:p>
      </dsp:txBody>
      <dsp:txXfrm>
        <a:off x="3822280" y="2001246"/>
        <a:ext cx="1408297" cy="704148"/>
      </dsp:txXfrm>
    </dsp:sp>
    <dsp:sp modelId="{34B43175-D803-4CB0-9096-E7648B5F3699}">
      <dsp:nvSpPr>
        <dsp:cNvPr id="0" name=""/>
        <dsp:cNvSpPr/>
      </dsp:nvSpPr>
      <dsp:spPr>
        <a:xfrm>
          <a:off x="5526321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Miljøtjenesten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Merete Mathiassen</a:t>
          </a:r>
        </a:p>
      </dsp:txBody>
      <dsp:txXfrm>
        <a:off x="5526321" y="2001246"/>
        <a:ext cx="1408297" cy="704148"/>
      </dsp:txXfrm>
    </dsp:sp>
    <dsp:sp modelId="{82F53D43-4306-48B7-BA9D-BA640A29FE91}">
      <dsp:nvSpPr>
        <dsp:cNvPr id="0" name=""/>
        <dsp:cNvSpPr/>
      </dsp:nvSpPr>
      <dsp:spPr>
        <a:xfrm>
          <a:off x="5878395" y="3001138"/>
          <a:ext cx="2430510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Miljøtjeneste for personer med funksjonsnedsettelse</a:t>
          </a:r>
        </a:p>
      </dsp:txBody>
      <dsp:txXfrm>
        <a:off x="5878395" y="3001138"/>
        <a:ext cx="2430510" cy="704148"/>
      </dsp:txXfrm>
    </dsp:sp>
    <dsp:sp modelId="{49AC856F-836A-45BD-B6DD-08C2138DA074}">
      <dsp:nvSpPr>
        <dsp:cNvPr id="0" name=""/>
        <dsp:cNvSpPr/>
      </dsp:nvSpPr>
      <dsp:spPr>
        <a:xfrm>
          <a:off x="5878395" y="4001029"/>
          <a:ext cx="2417821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Helsesykepleier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- Helsestasjon 0-5 – skolehelsetjeneste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5 -20 år</a:t>
          </a:r>
        </a:p>
      </dsp:txBody>
      <dsp:txXfrm>
        <a:off x="5878395" y="4001029"/>
        <a:ext cx="2417821" cy="704148"/>
      </dsp:txXfrm>
    </dsp:sp>
    <dsp:sp modelId="{2D6BF79E-5363-41E8-A99F-85573F4E0A93}">
      <dsp:nvSpPr>
        <dsp:cNvPr id="0" name=""/>
        <dsp:cNvSpPr/>
      </dsp:nvSpPr>
      <dsp:spPr>
        <a:xfrm>
          <a:off x="5878395" y="5000921"/>
          <a:ext cx="2449691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Psykisk helse og rustjeneste</a:t>
          </a:r>
        </a:p>
      </dsp:txBody>
      <dsp:txXfrm>
        <a:off x="5878395" y="5000921"/>
        <a:ext cx="2449691" cy="704148"/>
      </dsp:txXfrm>
    </dsp:sp>
    <dsp:sp modelId="{A93138E2-6057-435B-88E4-0434A9EF8D9B}">
      <dsp:nvSpPr>
        <dsp:cNvPr id="0" name=""/>
        <dsp:cNvSpPr/>
      </dsp:nvSpPr>
      <dsp:spPr>
        <a:xfrm>
          <a:off x="7230361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Hjemmetjenesten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Jorunn H. Adjokatse</a:t>
          </a:r>
        </a:p>
      </dsp:txBody>
      <dsp:txXfrm>
        <a:off x="7230361" y="2001246"/>
        <a:ext cx="1408297" cy="704148"/>
      </dsp:txXfrm>
    </dsp:sp>
    <dsp:sp modelId="{DEEA676F-516C-4205-9A31-327EAA502D6B}">
      <dsp:nvSpPr>
        <dsp:cNvPr id="0" name=""/>
        <dsp:cNvSpPr/>
      </dsp:nvSpPr>
      <dsp:spPr>
        <a:xfrm>
          <a:off x="8934401" y="2001246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Evenes omsorgssenter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Jorunn H. Adjokatse</a:t>
          </a:r>
        </a:p>
      </dsp:txBody>
      <dsp:txXfrm>
        <a:off x="8934401" y="2001246"/>
        <a:ext cx="1408297" cy="704148"/>
      </dsp:txXfrm>
    </dsp:sp>
    <dsp:sp modelId="{B0AB35D9-4263-4353-AB20-015C6E084C86}">
      <dsp:nvSpPr>
        <dsp:cNvPr id="0" name=""/>
        <dsp:cNvSpPr/>
      </dsp:nvSpPr>
      <dsp:spPr>
        <a:xfrm>
          <a:off x="3822280" y="1001355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Økonomi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Suzan Fjellaksel</a:t>
          </a:r>
        </a:p>
      </dsp:txBody>
      <dsp:txXfrm>
        <a:off x="3822280" y="1001355"/>
        <a:ext cx="1408297" cy="704148"/>
      </dsp:txXfrm>
    </dsp:sp>
    <dsp:sp modelId="{9E62608C-6205-4B85-8F67-BA22BF0FA0A0}">
      <dsp:nvSpPr>
        <dsp:cNvPr id="0" name=""/>
        <dsp:cNvSpPr/>
      </dsp:nvSpPr>
      <dsp:spPr>
        <a:xfrm>
          <a:off x="5526321" y="1001355"/>
          <a:ext cx="1408297" cy="7041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Administrasjon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 dirty="0"/>
            <a:t>Stine Fedreheim</a:t>
          </a:r>
        </a:p>
      </dsp:txBody>
      <dsp:txXfrm>
        <a:off x="5526321" y="1001355"/>
        <a:ext cx="1408297" cy="704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097D66-99B7-5042-E166-2280325CA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FB66120-6269-3E78-EAF3-77D5A67AE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E74B170-4D35-E14F-04CC-906C5A7CE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F1B1D9B-1AD6-F23C-C06F-2F2A8E35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DC71913-93B1-191C-6E16-A728EB29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3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D09F9D-B596-0A5D-A773-E5A2CA33B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F6BD77E-AFB9-C65C-8887-AB607E3FF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1BB717D-9416-AD08-4B60-B8A392E2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1669003-DFCB-B833-01DF-467305F4E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42F46AF-012B-E303-6006-320CBB56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422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5EE3C-B101-F204-A736-99E54A7D2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02753C2-2BF7-DD21-7918-C8BF5E35C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E9E2AC2-3504-6D2C-2BC0-F9AB6133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A78A319-76F4-EBFC-A425-B52C144A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AA6223B-53CD-ACD3-C619-2E2CE86D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654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F9D0FD-5957-3113-E760-3C792BF1A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2F6B28-6E31-6844-2991-7D12883F8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34D979C-5166-8AC6-54B0-F9F2495F8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134EE4F-F527-2953-598E-E9DB342DA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B6F079-DF7D-7C91-FCAC-AEA80173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99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AD6299-9AEB-E134-DC7D-DC8C26FF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934FC70-0DAD-018A-7AC9-6BA886C23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6EA40FC-7F2F-CCBA-FE10-B5DD8599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A9FDE6-9B54-E612-0A38-02C06F393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454530A-6198-397D-49BB-20C02C39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361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17B1A4-E9DF-EE91-932D-12FC49C8F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50EA485-8306-A8AF-6CAC-3EBDBD1EF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2D88ADB-1A0E-843B-A06E-1485F7B95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90989EE-2524-656B-03B3-69CD5D90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F72A49E-7D85-45A4-66E8-1E156B525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FA39E7F-7028-3A00-B639-541416A4F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130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71E1A9D-8B27-00C8-F40A-9FBA29228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D36CC6A-684E-353A-B7B5-77B48A387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BB8E0-1C4A-2ED3-9750-80AD60725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E2A19AA-F3C7-106E-E642-51A5CC8A5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B30DA8B-FAC6-7145-9DB5-B67F4CD9CC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C49E8D5-51E4-23C6-9B3E-3AEE22419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9143602-F513-F40F-3339-F79A52DA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C71BC00-6B61-FAAF-0E65-AD2601D9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905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4AA251-9D8B-2A47-405D-48769B229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6D77313-281D-86D1-FE2A-5BDE0A79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1F35AD3-0E6E-E5EC-8C0F-94F98AAE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F7331F-78CA-0147-DB1B-F7128EE2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371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9445D063-B283-A9A7-CDC2-D60A4947A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B205920-AD49-BAE6-4F40-608530EAA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AAC75B8-9875-A202-CC64-9EF5772D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774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BE5A94-4B9B-49B6-1F06-55D71817D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35D770-73FD-881D-3559-44EF1E1BE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D3EA536-DFC0-31BE-2A6F-B9E1F26EA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F154F1D-8289-2C96-AEAF-5DD34C1F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4E549BE-B173-1FE6-68CC-C1E8F65D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5F5C20E-BB32-7D54-D19D-AE624EC95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03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F51F9A-09A3-C583-CF41-D338AB079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A301E70-9A52-34A7-DA14-73222AA18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0B2F548-9552-8C6E-FF58-DC22E8E7C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B6A9F10-0AEF-D057-77D9-68B10CB8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AFF8FDD-A2B4-539A-EB44-AF1B7F76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BE1CFE7-1DD1-1147-614D-727D0E06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6772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B0937E4-F401-5549-AECE-97A7639A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6051FE5-76E0-57C4-D6CF-DBF73BD33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59FFF33-142C-938F-2634-B80D3ADF59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DE7C08-B29A-47CD-962A-74FF8AD4E8B9}" type="datetimeFigureOut">
              <a:rPr lang="nb-NO" smtClean="0"/>
              <a:t>23.03.2025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4925305-E7F9-72B8-5176-3011800B6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2D58973-DB14-9893-E173-AEFE5B4D6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BF513-4C72-4AF1-8CA8-4DDC2730DA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407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AAE22F7-B9CF-5979-367B-3173F25031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873138"/>
              </p:ext>
            </p:extLst>
          </p:nvPr>
        </p:nvGraphicFramePr>
        <p:xfrm>
          <a:off x="857250" y="719666"/>
          <a:ext cx="10756900" cy="5706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361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DBBEF-6862-61B3-B284-E05EE6541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552D016-E8DB-5B6B-895D-0BA324ED09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9672036"/>
              </p:ext>
            </p:extLst>
          </p:nvPr>
        </p:nvGraphicFramePr>
        <p:xfrm>
          <a:off x="857250" y="719666"/>
          <a:ext cx="10756900" cy="5706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675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74D57-42FB-4C75-BA76-F52ACD37A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A0A2A2B-A757-6D4F-D038-992467A2FF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8994099"/>
              </p:ext>
            </p:extLst>
          </p:nvPr>
        </p:nvGraphicFramePr>
        <p:xfrm>
          <a:off x="857250" y="719666"/>
          <a:ext cx="10756900" cy="5706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96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F5567-779B-5563-2648-FF4999ED5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D4456EB-F1E8-07B1-9D0D-ADD7C02826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6600796"/>
              </p:ext>
            </p:extLst>
          </p:nvPr>
        </p:nvGraphicFramePr>
        <p:xfrm>
          <a:off x="857250" y="719666"/>
          <a:ext cx="10756900" cy="5706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2349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117</Words>
  <Application>Microsoft Office PowerPoint</Application>
  <PresentationFormat>Widescreen</PresentationFormat>
  <Paragraphs>54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Stine Fedreheim</dc:creator>
  <cp:lastModifiedBy>Stine Fedreheim</cp:lastModifiedBy>
  <cp:revision>3</cp:revision>
  <dcterms:created xsi:type="dcterms:W3CDTF">2025-01-17T07:04:19Z</dcterms:created>
  <dcterms:modified xsi:type="dcterms:W3CDTF">2025-03-23T06:35:55Z</dcterms:modified>
</cp:coreProperties>
</file>