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99D5"/>
    <a:srgbClr val="7CAFDE"/>
    <a:srgbClr val="6A310A"/>
    <a:srgbClr val="EF8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0AD1-2445-4290-A6C8-F11CE45A08E2}" type="datetimeFigureOut">
              <a:rPr lang="nn-NO" smtClean="0"/>
              <a:t>07.03.2024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EF18-83B8-419F-90AD-A33E33456479}" type="slidenum">
              <a:rPr lang="nn-NO" smtClean="0"/>
              <a:t>‹nr.›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676597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0AD1-2445-4290-A6C8-F11CE45A08E2}" type="datetimeFigureOut">
              <a:rPr lang="nn-NO" smtClean="0"/>
              <a:t>07.03.2024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EF18-83B8-419F-90AD-A33E33456479}" type="slidenum">
              <a:rPr lang="nn-NO" smtClean="0"/>
              <a:t>‹nr.›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97889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0AD1-2445-4290-A6C8-F11CE45A08E2}" type="datetimeFigureOut">
              <a:rPr lang="nn-NO" smtClean="0"/>
              <a:t>07.03.2024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EF18-83B8-419F-90AD-A33E33456479}" type="slidenum">
              <a:rPr lang="nn-NO" smtClean="0"/>
              <a:t>‹nr.›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849148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0AD1-2445-4290-A6C8-F11CE45A08E2}" type="datetimeFigureOut">
              <a:rPr lang="nn-NO" smtClean="0"/>
              <a:t>07.03.2024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EF18-83B8-419F-90AD-A33E33456479}" type="slidenum">
              <a:rPr lang="nn-NO" smtClean="0"/>
              <a:t>‹nr.›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363798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0AD1-2445-4290-A6C8-F11CE45A08E2}" type="datetimeFigureOut">
              <a:rPr lang="nn-NO" smtClean="0"/>
              <a:t>07.03.2024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EF18-83B8-419F-90AD-A33E33456479}" type="slidenum">
              <a:rPr lang="nn-NO" smtClean="0"/>
              <a:t>‹nr.›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5763178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0AD1-2445-4290-A6C8-F11CE45A08E2}" type="datetimeFigureOut">
              <a:rPr lang="nn-NO" smtClean="0"/>
              <a:t>07.03.2024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EF18-83B8-419F-90AD-A33E33456479}" type="slidenum">
              <a:rPr lang="nn-NO" smtClean="0"/>
              <a:t>‹nr.›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703004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0AD1-2445-4290-A6C8-F11CE45A08E2}" type="datetimeFigureOut">
              <a:rPr lang="nn-NO" smtClean="0"/>
              <a:t>07.03.2024</a:t>
            </a:fld>
            <a:endParaRPr lang="nn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EF18-83B8-419F-90AD-A33E33456479}" type="slidenum">
              <a:rPr lang="nn-NO" smtClean="0"/>
              <a:t>‹nr.›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326312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0AD1-2445-4290-A6C8-F11CE45A08E2}" type="datetimeFigureOut">
              <a:rPr lang="nn-NO" smtClean="0"/>
              <a:t>07.03.2024</a:t>
            </a:fld>
            <a:endParaRPr lang="nn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EF18-83B8-419F-90AD-A33E33456479}" type="slidenum">
              <a:rPr lang="nn-NO" smtClean="0"/>
              <a:t>‹nr.›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0090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0AD1-2445-4290-A6C8-F11CE45A08E2}" type="datetimeFigureOut">
              <a:rPr lang="nn-NO" smtClean="0"/>
              <a:t>07.03.2024</a:t>
            </a:fld>
            <a:endParaRPr lang="nn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EF18-83B8-419F-90AD-A33E33456479}" type="slidenum">
              <a:rPr lang="nn-NO" smtClean="0"/>
              <a:t>‹nr.›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143480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0AD1-2445-4290-A6C8-F11CE45A08E2}" type="datetimeFigureOut">
              <a:rPr lang="nn-NO" smtClean="0"/>
              <a:t>07.03.2024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EF18-83B8-419F-90AD-A33E33456479}" type="slidenum">
              <a:rPr lang="nn-NO" smtClean="0"/>
              <a:t>‹nr.›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679671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n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00AD1-2445-4290-A6C8-F11CE45A08E2}" type="datetimeFigureOut">
              <a:rPr lang="nn-NO" smtClean="0"/>
              <a:t>07.03.2024</a:t>
            </a:fld>
            <a:endParaRPr lang="nn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1EF18-83B8-419F-90AD-A33E33456479}" type="slidenum">
              <a:rPr lang="nn-NO" smtClean="0"/>
              <a:t>‹nr.›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501671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00AD1-2445-4290-A6C8-F11CE45A08E2}" type="datetimeFigureOut">
              <a:rPr lang="nn-NO" smtClean="0"/>
              <a:t>07.03.2024</a:t>
            </a:fld>
            <a:endParaRPr lang="nn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n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1EF18-83B8-419F-90AD-A33E33456479}" type="slidenum">
              <a:rPr lang="nn-NO" smtClean="0"/>
              <a:t>‹nr.›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407534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6236936" y="2417005"/>
            <a:ext cx="2675466" cy="396615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 dirty="0"/>
          </a:p>
        </p:txBody>
      </p:sp>
      <p:sp>
        <p:nvSpPr>
          <p:cNvPr id="12" name="Rektangel 11"/>
          <p:cNvSpPr/>
          <p:nvPr/>
        </p:nvSpPr>
        <p:spPr>
          <a:xfrm>
            <a:off x="4572999" y="310609"/>
            <a:ext cx="3046002" cy="728134"/>
          </a:xfrm>
          <a:prstGeom prst="rect">
            <a:avLst/>
          </a:prstGeom>
          <a:solidFill>
            <a:srgbClr val="EF8D4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b="1" dirty="0">
                <a:solidFill>
                  <a:schemeClr val="tx1"/>
                </a:solidFill>
              </a:rPr>
              <a:t>Kommunedirektør</a:t>
            </a:r>
            <a:endParaRPr lang="nn-NO" sz="2400" b="1" dirty="0">
              <a:solidFill>
                <a:schemeClr val="tx1"/>
              </a:solidFill>
            </a:endParaRPr>
          </a:p>
        </p:txBody>
      </p:sp>
      <p:sp>
        <p:nvSpPr>
          <p:cNvPr id="13" name="TekstSylinder 12"/>
          <p:cNvSpPr txBox="1"/>
          <p:nvPr/>
        </p:nvSpPr>
        <p:spPr>
          <a:xfrm>
            <a:off x="359833" y="1690700"/>
            <a:ext cx="24468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Kommunalsjef oppvekst</a:t>
            </a:r>
            <a:endParaRPr lang="nn-NO" dirty="0"/>
          </a:p>
        </p:txBody>
      </p:sp>
      <p:cxnSp>
        <p:nvCxnSpPr>
          <p:cNvPr id="16" name="Rett linje 15"/>
          <p:cNvCxnSpPr>
            <a:cxnSpLocks/>
            <a:endCxn id="12" idx="1"/>
          </p:cNvCxnSpPr>
          <p:nvPr/>
        </p:nvCxnSpPr>
        <p:spPr>
          <a:xfrm flipV="1">
            <a:off x="2997200" y="674676"/>
            <a:ext cx="1575799" cy="8606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ett linje 16"/>
          <p:cNvCxnSpPr>
            <a:cxnSpLocks/>
            <a:stCxn id="12" idx="3"/>
          </p:cNvCxnSpPr>
          <p:nvPr/>
        </p:nvCxnSpPr>
        <p:spPr>
          <a:xfrm>
            <a:off x="7619001" y="674676"/>
            <a:ext cx="1572563" cy="8589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tt linje 22"/>
          <p:cNvCxnSpPr>
            <a:cxnSpLocks/>
          </p:cNvCxnSpPr>
          <p:nvPr/>
        </p:nvCxnSpPr>
        <p:spPr>
          <a:xfrm>
            <a:off x="7378318" y="1032967"/>
            <a:ext cx="0" cy="8423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kstSylinder 25"/>
          <p:cNvSpPr txBox="1"/>
          <p:nvPr/>
        </p:nvSpPr>
        <p:spPr>
          <a:xfrm>
            <a:off x="8701615" y="479568"/>
            <a:ext cx="2675463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n-NO" dirty="0"/>
              <a:t>PVO - Personvernombod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2E855A27-A541-44DB-8992-BD029CFC8FCB}"/>
              </a:ext>
            </a:extLst>
          </p:cNvPr>
          <p:cNvSpPr/>
          <p:nvPr/>
        </p:nvSpPr>
        <p:spPr>
          <a:xfrm>
            <a:off x="6233465" y="1527600"/>
            <a:ext cx="2662003" cy="762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b="1" dirty="0">
                <a:solidFill>
                  <a:schemeClr val="tx1"/>
                </a:solidFill>
              </a:rPr>
              <a:t>Kommunalsjef</a:t>
            </a:r>
            <a:br>
              <a:rPr lang="nn-NO" b="1" dirty="0">
                <a:solidFill>
                  <a:schemeClr val="tx1"/>
                </a:solidFill>
              </a:rPr>
            </a:br>
            <a:r>
              <a:rPr lang="nn-NO" b="1" dirty="0">
                <a:solidFill>
                  <a:schemeClr val="tx1"/>
                </a:solidFill>
              </a:rPr>
              <a:t>Samfunn og næring</a:t>
            </a:r>
          </a:p>
        </p:txBody>
      </p:sp>
      <p:sp>
        <p:nvSpPr>
          <p:cNvPr id="24" name="Rektangel 23">
            <a:extLst>
              <a:ext uri="{FF2B5EF4-FFF2-40B4-BE49-F238E27FC236}">
                <a16:creationId xmlns:a16="http://schemas.microsoft.com/office/drawing/2014/main" id="{BF0BE825-9652-4556-9020-8AFCCC08C60D}"/>
              </a:ext>
            </a:extLst>
          </p:cNvPr>
          <p:cNvSpPr/>
          <p:nvPr/>
        </p:nvSpPr>
        <p:spPr>
          <a:xfrm>
            <a:off x="3276362" y="2424740"/>
            <a:ext cx="2675466" cy="395841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/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2F47AA04-0494-4736-B442-0BF025F40CB8}"/>
              </a:ext>
            </a:extLst>
          </p:cNvPr>
          <p:cNvSpPr/>
          <p:nvPr/>
        </p:nvSpPr>
        <p:spPr>
          <a:xfrm>
            <a:off x="321734" y="2424741"/>
            <a:ext cx="2675466" cy="403124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 dirty="0"/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1311BFE4-2FD7-4ED0-A67F-AD5C1DB9E1C8}"/>
              </a:ext>
            </a:extLst>
          </p:cNvPr>
          <p:cNvSpPr/>
          <p:nvPr/>
        </p:nvSpPr>
        <p:spPr>
          <a:xfrm>
            <a:off x="9191563" y="2426708"/>
            <a:ext cx="2839327" cy="435509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n-NO" dirty="0"/>
          </a:p>
        </p:txBody>
      </p:sp>
      <p:sp>
        <p:nvSpPr>
          <p:cNvPr id="30" name="Rektangel 29">
            <a:extLst>
              <a:ext uri="{FF2B5EF4-FFF2-40B4-BE49-F238E27FC236}">
                <a16:creationId xmlns:a16="http://schemas.microsoft.com/office/drawing/2014/main" id="{2ED26C43-E7EA-4C26-846F-28A85ADBBE13}"/>
              </a:ext>
            </a:extLst>
          </p:cNvPr>
          <p:cNvSpPr/>
          <p:nvPr/>
        </p:nvSpPr>
        <p:spPr>
          <a:xfrm>
            <a:off x="321733" y="1533088"/>
            <a:ext cx="2675467" cy="762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b="1" dirty="0">
                <a:solidFill>
                  <a:schemeClr val="tx1"/>
                </a:solidFill>
              </a:rPr>
              <a:t>Kommunalsjef</a:t>
            </a:r>
            <a:br>
              <a:rPr lang="nn-NO" b="1" dirty="0">
                <a:solidFill>
                  <a:schemeClr val="tx1"/>
                </a:solidFill>
              </a:rPr>
            </a:br>
            <a:r>
              <a:rPr lang="nn-NO" b="1" dirty="0">
                <a:solidFill>
                  <a:schemeClr val="tx1"/>
                </a:solidFill>
              </a:rPr>
              <a:t>Oppvekst</a:t>
            </a:r>
          </a:p>
        </p:txBody>
      </p:sp>
      <p:sp>
        <p:nvSpPr>
          <p:cNvPr id="31" name="Rektangel 30">
            <a:extLst>
              <a:ext uri="{FF2B5EF4-FFF2-40B4-BE49-F238E27FC236}">
                <a16:creationId xmlns:a16="http://schemas.microsoft.com/office/drawing/2014/main" id="{D63FB761-0B2E-44B4-B2D2-5E3BB4BEACDA}"/>
              </a:ext>
            </a:extLst>
          </p:cNvPr>
          <p:cNvSpPr/>
          <p:nvPr/>
        </p:nvSpPr>
        <p:spPr>
          <a:xfrm>
            <a:off x="9191564" y="1535336"/>
            <a:ext cx="2675466" cy="762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n-NO" b="1" dirty="0">
                <a:solidFill>
                  <a:schemeClr val="tx1"/>
                </a:solidFill>
              </a:rPr>
              <a:t>Kommunalsjef</a:t>
            </a:r>
            <a:br>
              <a:rPr lang="nn-NO" b="1" dirty="0">
                <a:solidFill>
                  <a:schemeClr val="tx1"/>
                </a:solidFill>
              </a:rPr>
            </a:br>
            <a:r>
              <a:rPr lang="nn-NO" b="1" dirty="0">
                <a:solidFill>
                  <a:schemeClr val="tx1"/>
                </a:solidFill>
              </a:rPr>
              <a:t>Helse og omsorg</a:t>
            </a:r>
          </a:p>
        </p:txBody>
      </p:sp>
      <p:cxnSp>
        <p:nvCxnSpPr>
          <p:cNvPr id="32" name="Rett linje 22">
            <a:extLst>
              <a:ext uri="{FF2B5EF4-FFF2-40B4-BE49-F238E27FC236}">
                <a16:creationId xmlns:a16="http://schemas.microsoft.com/office/drawing/2014/main" id="{E648F6F6-25E0-4518-9A64-ACE3BE414798}"/>
              </a:ext>
            </a:extLst>
          </p:cNvPr>
          <p:cNvCxnSpPr>
            <a:cxnSpLocks/>
          </p:cNvCxnSpPr>
          <p:nvPr/>
        </p:nvCxnSpPr>
        <p:spPr>
          <a:xfrm>
            <a:off x="4864435" y="1032967"/>
            <a:ext cx="0" cy="13917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kstSylinder 32">
            <a:extLst>
              <a:ext uri="{FF2B5EF4-FFF2-40B4-BE49-F238E27FC236}">
                <a16:creationId xmlns:a16="http://schemas.microsoft.com/office/drawing/2014/main" id="{68C81A44-FD0F-44B3-977B-1293E9362409}"/>
              </a:ext>
            </a:extLst>
          </p:cNvPr>
          <p:cNvSpPr txBox="1"/>
          <p:nvPr/>
        </p:nvSpPr>
        <p:spPr>
          <a:xfrm>
            <a:off x="9197510" y="2468530"/>
            <a:ext cx="300043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/>
              <a:t>Årdal omsorgssenter</a:t>
            </a:r>
          </a:p>
          <a:p>
            <a:endParaRPr lang="nn-NO" dirty="0"/>
          </a:p>
          <a:p>
            <a:r>
              <a:rPr lang="nn-NO" dirty="0"/>
              <a:t>Hjelmeland omsorgssenter</a:t>
            </a:r>
          </a:p>
          <a:p>
            <a:endParaRPr lang="nn-NO" dirty="0"/>
          </a:p>
          <a:p>
            <a:r>
              <a:rPr lang="nn-NO" dirty="0"/>
              <a:t>Barnevernstenesta</a:t>
            </a:r>
          </a:p>
          <a:p>
            <a:endParaRPr lang="nn-NO" dirty="0"/>
          </a:p>
          <a:p>
            <a:r>
              <a:rPr lang="nn-NO" dirty="0"/>
              <a:t>Helse</a:t>
            </a:r>
          </a:p>
          <a:p>
            <a:endParaRPr lang="nn-NO" dirty="0"/>
          </a:p>
          <a:p>
            <a:r>
              <a:rPr lang="nn-NO" dirty="0"/>
              <a:t>Tilrettelagte tenester</a:t>
            </a:r>
          </a:p>
          <a:p>
            <a:endParaRPr lang="nn-NO" dirty="0"/>
          </a:p>
          <a:p>
            <a:r>
              <a:rPr lang="nn-NO" dirty="0"/>
              <a:t>NAV</a:t>
            </a:r>
            <a:br>
              <a:rPr lang="nn-NO" dirty="0"/>
            </a:br>
            <a:br>
              <a:rPr lang="nn-NO" dirty="0"/>
            </a:br>
            <a:r>
              <a:rPr lang="nn-NO" dirty="0"/>
              <a:t>SLT – </a:t>
            </a:r>
            <a:r>
              <a:rPr lang="nn-NO" sz="1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Samordning av Lokale rus- og kriminalitetsforebyggande </a:t>
            </a:r>
            <a:br>
              <a:rPr lang="nn-NO" sz="1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</a:br>
            <a:r>
              <a:rPr lang="nn-NO" sz="1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Tiltak</a:t>
            </a:r>
            <a:endParaRPr lang="nn-NO" sz="1400" dirty="0"/>
          </a:p>
          <a:p>
            <a:endParaRPr lang="nn-NO" dirty="0"/>
          </a:p>
          <a:p>
            <a:endParaRPr lang="nn-NO" dirty="0"/>
          </a:p>
        </p:txBody>
      </p:sp>
      <p:sp>
        <p:nvSpPr>
          <p:cNvPr id="35" name="TekstSylinder 34">
            <a:extLst>
              <a:ext uri="{FF2B5EF4-FFF2-40B4-BE49-F238E27FC236}">
                <a16:creationId xmlns:a16="http://schemas.microsoft.com/office/drawing/2014/main" id="{700AABC0-3687-4212-87F9-9D896F50D998}"/>
              </a:ext>
            </a:extLst>
          </p:cNvPr>
          <p:cNvSpPr txBox="1"/>
          <p:nvPr/>
        </p:nvSpPr>
        <p:spPr>
          <a:xfrm>
            <a:off x="6371166" y="2468530"/>
            <a:ext cx="240371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/>
              <a:t>Bustads- og næringsutvikling</a:t>
            </a:r>
          </a:p>
          <a:p>
            <a:endParaRPr lang="nn-NO" dirty="0"/>
          </a:p>
          <a:p>
            <a:r>
              <a:rPr lang="nn-NO" dirty="0"/>
              <a:t>Bustadkontor</a:t>
            </a:r>
          </a:p>
          <a:p>
            <a:endParaRPr lang="nn-NO" dirty="0"/>
          </a:p>
          <a:p>
            <a:r>
              <a:rPr lang="nn-NO" dirty="0"/>
              <a:t>Bygg og anlegg</a:t>
            </a:r>
          </a:p>
          <a:p>
            <a:endParaRPr lang="nn-NO" dirty="0"/>
          </a:p>
          <a:p>
            <a:r>
              <a:rPr lang="nn-NO" dirty="0"/>
              <a:t>Plan- og forvaltning</a:t>
            </a:r>
          </a:p>
          <a:p>
            <a:endParaRPr lang="nn-NO" dirty="0"/>
          </a:p>
          <a:p>
            <a:r>
              <a:rPr lang="nn-NO" dirty="0"/>
              <a:t>Kundesenter/Bibliotek</a:t>
            </a:r>
          </a:p>
          <a:p>
            <a:endParaRPr lang="nn-NO" dirty="0"/>
          </a:p>
          <a:p>
            <a:r>
              <a:rPr lang="nn-NO" dirty="0"/>
              <a:t>Kultur</a:t>
            </a:r>
          </a:p>
          <a:p>
            <a:endParaRPr lang="nn-NO" dirty="0"/>
          </a:p>
        </p:txBody>
      </p:sp>
      <p:sp>
        <p:nvSpPr>
          <p:cNvPr id="36" name="TekstSylinder 35">
            <a:extLst>
              <a:ext uri="{FF2B5EF4-FFF2-40B4-BE49-F238E27FC236}">
                <a16:creationId xmlns:a16="http://schemas.microsoft.com/office/drawing/2014/main" id="{568F0FDE-2BF1-4556-ABE4-78D2A61F5402}"/>
              </a:ext>
            </a:extLst>
          </p:cNvPr>
          <p:cNvSpPr txBox="1"/>
          <p:nvPr/>
        </p:nvSpPr>
        <p:spPr>
          <a:xfrm>
            <a:off x="3368233" y="2518077"/>
            <a:ext cx="249767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n-NO" dirty="0"/>
              <a:t>HR, Organisasjon og beredskap</a:t>
            </a:r>
          </a:p>
          <a:p>
            <a:r>
              <a:rPr lang="nn-NO" sz="1200" dirty="0"/>
              <a:t>- Brann og redning</a:t>
            </a:r>
          </a:p>
          <a:p>
            <a:endParaRPr lang="nn-NO" dirty="0"/>
          </a:p>
          <a:p>
            <a:r>
              <a:rPr lang="nn-NO" dirty="0"/>
              <a:t>Økonomi</a:t>
            </a:r>
          </a:p>
          <a:p>
            <a:endParaRPr lang="nn-NO" dirty="0"/>
          </a:p>
          <a:p>
            <a:r>
              <a:rPr lang="nn-NO" dirty="0"/>
              <a:t>Prosjekt og digitalisering</a:t>
            </a:r>
          </a:p>
          <a:p>
            <a:endParaRPr lang="nn-NO" dirty="0"/>
          </a:p>
          <a:p>
            <a:r>
              <a:rPr lang="nn-NO" dirty="0"/>
              <a:t>Arkiv</a:t>
            </a:r>
          </a:p>
          <a:p>
            <a:endParaRPr lang="nn-NO" dirty="0"/>
          </a:p>
          <a:p>
            <a:endParaRPr lang="nn-NO" dirty="0"/>
          </a:p>
        </p:txBody>
      </p:sp>
      <p:sp>
        <p:nvSpPr>
          <p:cNvPr id="38" name="TekstSylinder 37">
            <a:extLst>
              <a:ext uri="{FF2B5EF4-FFF2-40B4-BE49-F238E27FC236}">
                <a16:creationId xmlns:a16="http://schemas.microsoft.com/office/drawing/2014/main" id="{A8B1BF46-D63F-40C8-AA8A-49EA2A0ABC64}"/>
              </a:ext>
            </a:extLst>
          </p:cNvPr>
          <p:cNvSpPr txBox="1"/>
          <p:nvPr/>
        </p:nvSpPr>
        <p:spPr>
          <a:xfrm>
            <a:off x="498255" y="2474398"/>
            <a:ext cx="2492999" cy="390876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nn-NO" dirty="0"/>
              <a:t>Hjelmeland skule</a:t>
            </a:r>
            <a:br>
              <a:rPr lang="nn-NO" dirty="0"/>
            </a:br>
            <a:r>
              <a:rPr lang="nn-NO" sz="1400" dirty="0"/>
              <a:t>- </a:t>
            </a:r>
            <a:r>
              <a:rPr lang="nn-NO" sz="1200" dirty="0"/>
              <a:t>Vaksenopplæring</a:t>
            </a:r>
          </a:p>
          <a:p>
            <a:endParaRPr lang="nn-NO" dirty="0"/>
          </a:p>
          <a:p>
            <a:r>
              <a:rPr lang="nn-NO" dirty="0"/>
              <a:t>Fister skule</a:t>
            </a:r>
          </a:p>
          <a:p>
            <a:endParaRPr lang="nn-NO" dirty="0"/>
          </a:p>
          <a:p>
            <a:r>
              <a:rPr lang="nn-NO" dirty="0"/>
              <a:t>Årdal skule</a:t>
            </a:r>
          </a:p>
          <a:p>
            <a:endParaRPr lang="nn-NO" dirty="0"/>
          </a:p>
          <a:p>
            <a:r>
              <a:rPr lang="nn-NO" dirty="0"/>
              <a:t>Hjelmeland barnehage</a:t>
            </a:r>
          </a:p>
          <a:p>
            <a:endParaRPr lang="nn-NO" dirty="0"/>
          </a:p>
          <a:p>
            <a:r>
              <a:rPr lang="nn-NO" dirty="0"/>
              <a:t>Fister barnehage</a:t>
            </a:r>
          </a:p>
          <a:p>
            <a:pPr marL="171450" indent="-171450">
              <a:buFontTx/>
              <a:buChar char="-"/>
            </a:pPr>
            <a:r>
              <a:rPr lang="nn-NO" sz="1200" dirty="0"/>
              <a:t>Jøsenfjorden barnehage</a:t>
            </a:r>
          </a:p>
          <a:p>
            <a:pPr marL="171450" indent="-171450">
              <a:buFontTx/>
              <a:buChar char="-"/>
            </a:pPr>
            <a:endParaRPr lang="nn-NO" sz="1200" dirty="0"/>
          </a:p>
          <a:p>
            <a:r>
              <a:rPr lang="nn-NO" dirty="0"/>
              <a:t>Kulturskulen</a:t>
            </a:r>
          </a:p>
          <a:p>
            <a:pPr marL="171450" indent="-171450">
              <a:buFontTx/>
              <a:buChar char="-"/>
            </a:pPr>
            <a:endParaRPr lang="nn-NO" sz="1200" dirty="0"/>
          </a:p>
          <a:p>
            <a:r>
              <a:rPr lang="nn-NO" dirty="0"/>
              <a:t>Flyktningtenesta</a:t>
            </a:r>
          </a:p>
        </p:txBody>
      </p:sp>
      <p:cxnSp>
        <p:nvCxnSpPr>
          <p:cNvPr id="43" name="Rett linje 22">
            <a:extLst>
              <a:ext uri="{FF2B5EF4-FFF2-40B4-BE49-F238E27FC236}">
                <a16:creationId xmlns:a16="http://schemas.microsoft.com/office/drawing/2014/main" id="{79F2CDDB-99E7-4003-A003-61991F9518F1}"/>
              </a:ext>
            </a:extLst>
          </p:cNvPr>
          <p:cNvCxnSpPr>
            <a:cxnSpLocks/>
          </p:cNvCxnSpPr>
          <p:nvPr/>
        </p:nvCxnSpPr>
        <p:spPr>
          <a:xfrm>
            <a:off x="7618839" y="2291822"/>
            <a:ext cx="0" cy="1274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ett linje 22">
            <a:extLst>
              <a:ext uri="{FF2B5EF4-FFF2-40B4-BE49-F238E27FC236}">
                <a16:creationId xmlns:a16="http://schemas.microsoft.com/office/drawing/2014/main" id="{9020D5DD-392D-435F-A669-B9059CBCEF20}"/>
              </a:ext>
            </a:extLst>
          </p:cNvPr>
          <p:cNvCxnSpPr>
            <a:cxnSpLocks/>
          </p:cNvCxnSpPr>
          <p:nvPr/>
        </p:nvCxnSpPr>
        <p:spPr>
          <a:xfrm>
            <a:off x="10561039" y="2297336"/>
            <a:ext cx="0" cy="1274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ett linje 22">
            <a:extLst>
              <a:ext uri="{FF2B5EF4-FFF2-40B4-BE49-F238E27FC236}">
                <a16:creationId xmlns:a16="http://schemas.microsoft.com/office/drawing/2014/main" id="{AE3B8EA0-AD39-4224-A074-960252BD1CA7}"/>
              </a:ext>
            </a:extLst>
          </p:cNvPr>
          <p:cNvCxnSpPr>
            <a:cxnSpLocks/>
          </p:cNvCxnSpPr>
          <p:nvPr/>
        </p:nvCxnSpPr>
        <p:spPr>
          <a:xfrm>
            <a:off x="1583266" y="2291821"/>
            <a:ext cx="0" cy="1274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ett line 56">
            <a:extLst>
              <a:ext uri="{FF2B5EF4-FFF2-40B4-BE49-F238E27FC236}">
                <a16:creationId xmlns:a16="http://schemas.microsoft.com/office/drawing/2014/main" id="{ACCB19E4-F0DB-4C45-87D1-92D5F5C5E8D0}"/>
              </a:ext>
            </a:extLst>
          </p:cNvPr>
          <p:cNvCxnSpPr>
            <a:stCxn id="12" idx="3"/>
            <a:endCxn id="26" idx="1"/>
          </p:cNvCxnSpPr>
          <p:nvPr/>
        </p:nvCxnSpPr>
        <p:spPr>
          <a:xfrm flipV="1">
            <a:off x="7619001" y="664234"/>
            <a:ext cx="1082614" cy="1044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" name="TekstSylinder 1">
            <a:extLst>
              <a:ext uri="{FF2B5EF4-FFF2-40B4-BE49-F238E27FC236}">
                <a16:creationId xmlns:a16="http://schemas.microsoft.com/office/drawing/2014/main" id="{9CC12CA6-5356-4301-878A-4298EF465862}"/>
              </a:ext>
            </a:extLst>
          </p:cNvPr>
          <p:cNvSpPr txBox="1"/>
          <p:nvPr/>
        </p:nvSpPr>
        <p:spPr>
          <a:xfrm>
            <a:off x="321733" y="251670"/>
            <a:ext cx="11715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50" dirty="0"/>
              <a:t>April 2023</a:t>
            </a:r>
            <a:endParaRPr lang="nn-NO" sz="1050" dirty="0"/>
          </a:p>
        </p:txBody>
      </p:sp>
    </p:spTree>
    <p:extLst>
      <p:ext uri="{BB962C8B-B14F-4D97-AF65-F5344CB8AC3E}">
        <p14:creationId xmlns:p14="http://schemas.microsoft.com/office/powerpoint/2010/main" val="3626416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87</Words>
  <Application>Microsoft Office PowerPoint</Application>
  <PresentationFormat>Breiskjerm</PresentationFormat>
  <Paragraphs>51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Lysbilettitlar</vt:lpstr>
      </vt:variant>
      <vt:variant>
        <vt:i4>1</vt:i4>
      </vt:variant>
    </vt:vector>
  </HeadingPairs>
  <TitlesOfParts>
    <vt:vector size="6" baseType="lpstr">
      <vt:lpstr>arial</vt:lpstr>
      <vt:lpstr>arial</vt:lpstr>
      <vt:lpstr>Calibri</vt:lpstr>
      <vt:lpstr>Calibri Light</vt:lpstr>
      <vt:lpstr>Office-tema</vt:lpstr>
      <vt:lpstr>PowerPoint-presentasjon</vt:lpstr>
    </vt:vector>
  </TitlesOfParts>
  <Company>RITS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Wictor Juul</dc:creator>
  <cp:lastModifiedBy>Kirsten Hansson</cp:lastModifiedBy>
  <cp:revision>7</cp:revision>
  <dcterms:created xsi:type="dcterms:W3CDTF">2018-08-23T11:12:43Z</dcterms:created>
  <dcterms:modified xsi:type="dcterms:W3CDTF">2024-03-07T10:45:00Z</dcterms:modified>
</cp:coreProperties>
</file>